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9" r:id="rId6"/>
    <p:sldMasterId id="2147483721" r:id="rId7"/>
    <p:sldMasterId id="2147483733" r:id="rId8"/>
  </p:sldMasterIdLst>
  <p:notesMasterIdLst>
    <p:notesMasterId r:id="rId29"/>
  </p:notesMasterIdLst>
  <p:sldIdLst>
    <p:sldId id="315" r:id="rId9"/>
    <p:sldId id="284" r:id="rId10"/>
    <p:sldId id="285" r:id="rId11"/>
    <p:sldId id="286" r:id="rId12"/>
    <p:sldId id="263" r:id="rId13"/>
    <p:sldId id="264" r:id="rId14"/>
    <p:sldId id="287" r:id="rId15"/>
    <p:sldId id="279" r:id="rId16"/>
    <p:sldId id="312" r:id="rId17"/>
    <p:sldId id="271" r:id="rId18"/>
    <p:sldId id="272" r:id="rId19"/>
    <p:sldId id="273" r:id="rId20"/>
    <p:sldId id="313" r:id="rId21"/>
    <p:sldId id="314" r:id="rId22"/>
    <p:sldId id="275" r:id="rId23"/>
    <p:sldId id="276" r:id="rId24"/>
    <p:sldId id="277" r:id="rId25"/>
    <p:sldId id="278" r:id="rId26"/>
    <p:sldId id="281" r:id="rId27"/>
    <p:sldId id="316" r:id="rId28"/>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94" d="100"/>
          <a:sy n="94" d="100"/>
        </p:scale>
        <p:origin x="-882" y="-108"/>
      </p:cViewPr>
      <p:guideLst>
        <p:guide orient="horz" pos="2159"/>
        <p:guide pos="286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a:fld id="{9A0DB2DC-4C9A-4742-B13C-FB6460FD3503}" type="slidenum">
              <a:rPr lang="zh-CN" altLang="en-US" sz="1200" dirty="0"/>
              <a:pPr lvl="0" algn="r"/>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a:solidFill>
              <a:srgbClr val="000000"/>
            </a:solidFill>
            <a:miter/>
          </a:ln>
        </p:spPr>
      </p:sp>
      <p:sp>
        <p:nvSpPr>
          <p:cNvPr id="49155"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4915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pPr lvl="0" algn="r"/>
              <a:t>7</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60418" name="Rectangle 2"/>
          <p:cNvSpPr>
            <a:spLocks noGrp="1" noRot="1" noChangeArrowheads="1"/>
          </p:cNvSpPr>
          <p:nvPr>
            <p:ph type="ctrTitle"/>
          </p:nvPr>
        </p:nvSpPr>
        <p:spPr>
          <a:xfrm>
            <a:off x="685800" y="2286000"/>
            <a:ext cx="7772400" cy="1143000"/>
          </a:xfrm>
        </p:spPr>
        <p:txBody>
          <a:bodyPr/>
          <a:lstStyle>
            <a:lvl1pPr>
              <a:defRPr/>
            </a:lvl1pPr>
          </a:lstStyle>
          <a:p>
            <a:r>
              <a:rPr lang="zh-CN" altLang="en-US"/>
              <a:t>单击此处编辑母版标题样式</a:t>
            </a:r>
          </a:p>
        </p:txBody>
      </p:sp>
      <p:sp>
        <p:nvSpPr>
          <p:cNvPr id="60419"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a:t>单击此处编辑母版副标题样式</a:t>
            </a:r>
          </a:p>
        </p:txBody>
      </p:sp>
      <p:sp>
        <p:nvSpPr>
          <p:cNvPr id="7" name="Rectangle 4"/>
          <p:cNvSpPr>
            <a:spLocks noGrp="1" noChangeArrowheads="1"/>
          </p:cNvSpPr>
          <p:nvPr>
            <p:ph type="dt" sz="half" idx="2"/>
          </p:nvPr>
        </p:nvSpPr>
        <p:spPr bwMode="auto">
          <a:xfrm>
            <a:off x="301625" y="6245225"/>
            <a:ext cx="2289175" cy="47625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5225"/>
            <a:ext cx="2289175" cy="476250"/>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US" altLang="zh-CN"/>
              <a:pPr algn="r" eaLnBrk="1" hangingPunct="1"/>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228600"/>
            <a:ext cx="2135187" cy="5870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228600"/>
            <a:ext cx="6253163" cy="58705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11266" name="Group 2"/>
          <p:cNvGrpSpPr/>
          <p:nvPr/>
        </p:nvGrpSpPr>
        <p:grpSpPr>
          <a:xfrm>
            <a:off x="1658938" y="1600200"/>
            <a:ext cx="6837362" cy="3200400"/>
            <a:chOff x="1045" y="1008"/>
            <a:chExt cx="4307" cy="2016"/>
          </a:xfrm>
        </p:grpSpPr>
        <p:sp>
          <p:nvSpPr>
            <p:cNvPr id="14" name="Oval 3"/>
            <p:cNvSpPr>
              <a:spLocks noChangeArrowheads="1"/>
            </p:cNvSpPr>
            <p:nvPr/>
          </p:nvSpPr>
          <p:spPr bwMode="hidden">
            <a:xfrm flipH="1">
              <a:off x="4392" y="1008"/>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Oval 4"/>
            <p:cNvSpPr>
              <a:spLocks noChangeArrowheads="1"/>
            </p:cNvSpPr>
            <p:nvPr/>
          </p:nvSpPr>
          <p:spPr bwMode="hidden">
            <a:xfrm flipH="1">
              <a:off x="3264" y="1008"/>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 name="Oval 5"/>
            <p:cNvSpPr>
              <a:spLocks noChangeArrowheads="1"/>
            </p:cNvSpPr>
            <p:nvPr/>
          </p:nvSpPr>
          <p:spPr bwMode="hidden">
            <a:xfrm flipH="1">
              <a:off x="2136" y="1008"/>
              <a:ext cx="960" cy="960"/>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7" name="Oval 6"/>
            <p:cNvSpPr>
              <a:spLocks noChangeArrowheads="1"/>
            </p:cNvSpPr>
            <p:nvPr/>
          </p:nvSpPr>
          <p:spPr bwMode="hidden">
            <a:xfrm flipH="1">
              <a:off x="2136" y="2064"/>
              <a:ext cx="960" cy="960"/>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8" name="Oval 7"/>
            <p:cNvSpPr>
              <a:spLocks noChangeArrowheads="1"/>
            </p:cNvSpPr>
            <p:nvPr/>
          </p:nvSpPr>
          <p:spPr bwMode="hidden">
            <a:xfrm flipH="1">
              <a:off x="1045" y="2064"/>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 name="Oval 8"/>
            <p:cNvSpPr>
              <a:spLocks noChangeArrowheads="1"/>
            </p:cNvSpPr>
            <p:nvPr/>
          </p:nvSpPr>
          <p:spPr bwMode="hidden">
            <a:xfrm flipH="1">
              <a:off x="4392" y="2064"/>
              <a:ext cx="960" cy="960"/>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66572" name="Rectangle 12"/>
          <p:cNvSpPr>
            <a:spLocks noGrp="1" noChangeArrowheads="1"/>
          </p:cNvSpPr>
          <p:nvPr>
            <p:ph type="ctrTitle"/>
          </p:nvPr>
        </p:nvSpPr>
        <p:spPr>
          <a:xfrm>
            <a:off x="685800" y="1219200"/>
            <a:ext cx="7772400" cy="1933575"/>
          </a:xfrm>
        </p:spPr>
        <p:txBody>
          <a:bodyPr anchor="b"/>
          <a:lstStyle>
            <a:lvl1pPr algn="r">
              <a:defRPr sz="4400"/>
            </a:lvl1pPr>
          </a:lstStyle>
          <a:p>
            <a:r>
              <a:rPr lang="zh-CN" altLang="en-US"/>
              <a:t>单击此处编辑母版标题样式</a:t>
            </a:r>
          </a:p>
        </p:txBody>
      </p:sp>
      <p:sp>
        <p:nvSpPr>
          <p:cNvPr id="66573"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r>
              <a:rPr lang="zh-CN" altLang="en-US"/>
              <a:t>单击此处编辑母版副标题样式</a:t>
            </a:r>
          </a:p>
        </p:txBody>
      </p:sp>
      <p:sp>
        <p:nvSpPr>
          <p:cNvPr id="20"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US" altLang="zh-CN"/>
              <a:pPr algn="r" eaLnBrk="1" hangingPunct="1"/>
              <a:t>‹#›</a:t>
            </a:fld>
            <a:endParaRPr lang="en-US" altLang="zh-CN"/>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62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62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12290" name="Group 2"/>
          <p:cNvGrpSpPr/>
          <p:nvPr/>
        </p:nvGrpSpPr>
        <p:grpSpPr>
          <a:xfrm>
            <a:off x="0" y="0"/>
            <a:ext cx="8805863" cy="6858000"/>
            <a:chOff x="0" y="0"/>
            <a:chExt cx="5547" cy="4320"/>
          </a:xfrm>
        </p:grpSpPr>
        <p:grpSp>
          <p:nvGrpSpPr>
            <p:cNvPr id="12296" name="Group 3"/>
            <p:cNvGrpSpPr/>
            <p:nvPr userDrawn="1"/>
          </p:nvGrpSpPr>
          <p:grpSpPr>
            <a:xfrm rot="-215207">
              <a:off x="3690" y="234"/>
              <a:ext cx="1857" cy="3625"/>
              <a:chOff x="3010" y="778"/>
              <a:chExt cx="1857" cy="3625"/>
            </a:xfrm>
          </p:grpSpPr>
          <p:sp>
            <p:nvSpPr>
              <p:cNvPr id="85" name="Freeform 4"/>
              <p:cNvSpPr/>
              <p:nvPr/>
            </p:nvSpPr>
            <p:spPr bwMode="ltGray">
              <a:xfrm rot="12185230" flipV="1">
                <a:off x="3533" y="777"/>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6" name="Freeform 5"/>
              <p:cNvSpPr/>
              <p:nvPr/>
            </p:nvSpPr>
            <p:spPr bwMode="ltGray">
              <a:xfrm rot="12185230" flipV="1">
                <a:off x="4028" y="1801"/>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7" name="Freeform 6"/>
              <p:cNvSpPr/>
              <p:nvPr/>
            </p:nvSpPr>
            <p:spPr bwMode="ltGray">
              <a:xfrm rot="12185230" flipV="1">
                <a:off x="3638" y="2166"/>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8" name="Freeform 7"/>
              <p:cNvSpPr/>
              <p:nvPr/>
            </p:nvSpPr>
            <p:spPr bwMode="ltGray">
              <a:xfrm rot="12185230" flipV="1">
                <a:off x="3978" y="976"/>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9" name="Freeform 8"/>
              <p:cNvSpPr/>
              <p:nvPr/>
            </p:nvSpPr>
            <p:spPr bwMode="ltGray">
              <a:xfrm rot="12185230" flipV="1">
                <a:off x="3844"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0" name="Freeform 9"/>
              <p:cNvSpPr/>
              <p:nvPr/>
            </p:nvSpPr>
            <p:spPr bwMode="ltGray">
              <a:xfrm rot="12185230" flipV="1">
                <a:off x="3894" y="1325"/>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 name="Freeform 10"/>
              <p:cNvSpPr/>
              <p:nvPr/>
            </p:nvSpPr>
            <p:spPr bwMode="ltGray">
              <a:xfrm rot="12185230" flipV="1">
                <a:off x="3010"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52" name="Freeform 11"/>
            <p:cNvSpPr/>
            <p:nvPr/>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3" name="Freeform 12"/>
            <p:cNvSpPr/>
            <p:nvPr/>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4" name="Freeform 13"/>
            <p:cNvSpPr/>
            <p:nvPr/>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5" name="Freeform 14"/>
            <p:cNvSpPr/>
            <p:nvPr/>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6" name="Freeform 15"/>
            <p:cNvSpPr/>
            <p:nvPr/>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 name="Freeform 16"/>
            <p:cNvSpPr/>
            <p:nvPr/>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2303" name="Group 17"/>
            <p:cNvGrpSpPr/>
            <p:nvPr userDrawn="1"/>
          </p:nvGrpSpPr>
          <p:grpSpPr>
            <a:xfrm rot="3220060">
              <a:off x="2631" y="754"/>
              <a:ext cx="569" cy="637"/>
              <a:chOff x="1727" y="866"/>
              <a:chExt cx="129" cy="157"/>
            </a:xfrm>
          </p:grpSpPr>
          <p:sp>
            <p:nvSpPr>
              <p:cNvPr id="82" name="Freeform 18"/>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3" name="Freeform 19"/>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4" name="Freeform 20"/>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4" name="Group 21"/>
            <p:cNvGrpSpPr/>
            <p:nvPr userDrawn="1"/>
          </p:nvGrpSpPr>
          <p:grpSpPr>
            <a:xfrm rot="-6691250">
              <a:off x="3636" y="132"/>
              <a:ext cx="356" cy="607"/>
              <a:chOff x="1727" y="866"/>
              <a:chExt cx="129" cy="157"/>
            </a:xfrm>
          </p:grpSpPr>
          <p:sp>
            <p:nvSpPr>
              <p:cNvPr id="79" name="Freeform 22"/>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0" name="Freeform 23"/>
              <p:cNvSpPr/>
              <p:nvPr/>
            </p:nvSpPr>
            <p:spPr bwMode="ltGray">
              <a:xfrm>
                <a:off x="1787"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 name="Freeform 24"/>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5" name="Group 25"/>
            <p:cNvGrpSpPr/>
            <p:nvPr userDrawn="1"/>
          </p:nvGrpSpPr>
          <p:grpSpPr>
            <a:xfrm rot="8524840">
              <a:off x="668" y="3321"/>
              <a:ext cx="501" cy="502"/>
              <a:chOff x="1727" y="866"/>
              <a:chExt cx="129" cy="157"/>
            </a:xfrm>
          </p:grpSpPr>
          <p:sp>
            <p:nvSpPr>
              <p:cNvPr id="76" name="Freeform 26"/>
              <p:cNvSpPr/>
              <p:nvPr/>
            </p:nvSpPr>
            <p:spPr bwMode="ltGray">
              <a:xfrm>
                <a:off x="1727" y="867"/>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7" name="Freeform 27"/>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8" name="Freeform 28"/>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6" name="Group 29"/>
            <p:cNvGrpSpPr/>
            <p:nvPr userDrawn="1"/>
          </p:nvGrpSpPr>
          <p:grpSpPr>
            <a:xfrm rot="4106450" flipH="1">
              <a:off x="393" y="261"/>
              <a:ext cx="709" cy="892"/>
              <a:chOff x="1727" y="866"/>
              <a:chExt cx="129" cy="157"/>
            </a:xfrm>
          </p:grpSpPr>
          <p:sp>
            <p:nvSpPr>
              <p:cNvPr id="73" name="Freeform 30"/>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4" name="Freeform 31"/>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5" name="Freeform 32"/>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7" name="Group 33"/>
            <p:cNvGrpSpPr/>
            <p:nvPr userDrawn="1"/>
          </p:nvGrpSpPr>
          <p:grpSpPr>
            <a:xfrm rot="10015322" flipH="1">
              <a:off x="4625" y="2382"/>
              <a:ext cx="709" cy="892"/>
              <a:chOff x="1727" y="866"/>
              <a:chExt cx="129" cy="157"/>
            </a:xfrm>
          </p:grpSpPr>
          <p:sp>
            <p:nvSpPr>
              <p:cNvPr id="70" name="Freeform 34"/>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 name="Freeform 35"/>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2" name="Freeform 36"/>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63" name="Freeform 37"/>
            <p:cNvSpPr/>
            <p:nvPr/>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4" name="Freeform 38"/>
            <p:cNvSpPr/>
            <p:nvPr/>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5" name="Freeform 39"/>
            <p:cNvSpPr/>
            <p:nvPr/>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6" name="Freeform 40"/>
            <p:cNvSpPr/>
            <p:nvPr/>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7" name="Freeform 41"/>
            <p:cNvSpPr/>
            <p:nvPr/>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 name="Freeform 42"/>
            <p:cNvSpPr/>
            <p:nvPr/>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9" name="Freeform 43"/>
            <p:cNvSpPr/>
            <p:nvPr/>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69679" name="Rectangle 47"/>
          <p:cNvSpPr>
            <a:spLocks noGrp="1" noChangeArrowheads="1"/>
          </p:cNvSpPr>
          <p:nvPr>
            <p:ph type="ctrTitle"/>
          </p:nvPr>
        </p:nvSpPr>
        <p:spPr>
          <a:xfrm>
            <a:off x="2455863" y="596900"/>
            <a:ext cx="6192837" cy="3581400"/>
          </a:xfrm>
        </p:spPr>
        <p:txBody>
          <a:bodyPr/>
          <a:lstStyle>
            <a:lvl1pPr>
              <a:defRPr sz="5200" b="1"/>
            </a:lvl1pPr>
          </a:lstStyle>
          <a:p>
            <a:r>
              <a:rPr lang="zh-CN" altLang="en-US"/>
              <a:t>单击此处编辑母版标题样式</a:t>
            </a:r>
          </a:p>
        </p:txBody>
      </p:sp>
      <p:sp>
        <p:nvSpPr>
          <p:cNvPr id="69680"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zh-CN" altLang="en-US"/>
              <a:t>单击此处编辑母版副标题样式</a:t>
            </a:r>
          </a:p>
        </p:txBody>
      </p:sp>
      <p:sp>
        <p:nvSpPr>
          <p:cNvPr id="92" name="Rectangle 44"/>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3" name="Rectangle 45"/>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4" name="Rectangle 46"/>
          <p:cNvSpPr>
            <a:spLocks noGrp="1" noChangeArrowheads="1"/>
          </p:cNvSpPr>
          <p:nvPr>
            <p:ph type="sldNum" sz="quarter" idx="4"/>
          </p:nvPr>
        </p:nvSpPr>
        <p:spPr bwMode="auto">
          <a:xfrm>
            <a:off x="6553200" y="6243638"/>
            <a:ext cx="2133600" cy="457200"/>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US" altLang="zh-CN">
                <a:latin typeface="Verdana" panose="020B0604030504040204" pitchFamily="34" charset="0"/>
              </a:rPr>
              <a:pPr algn="r" eaLnBrk="1" hangingPunct="1"/>
              <a:t>‹#›</a:t>
            </a:fld>
            <a:endParaRPr lang="en-US" altLang="zh-CN">
              <a:latin typeface="Verdana" panose="020B060403050404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6225" y="103188"/>
            <a:ext cx="2060575" cy="59531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42913" y="103188"/>
            <a:ext cx="6030912" cy="59531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14338" name="Group 2"/>
          <p:cNvGrpSpPr/>
          <p:nvPr/>
        </p:nvGrpSpPr>
        <p:grpSpPr>
          <a:xfrm>
            <a:off x="0" y="0"/>
            <a:ext cx="5867400" cy="6858000"/>
            <a:chOff x="0" y="0"/>
            <a:chExt cx="3696" cy="4320"/>
          </a:xfrm>
        </p:grpSpPr>
        <p:sp>
          <p:nvSpPr>
            <p:cNvPr id="15" name="Rectangle 3"/>
            <p:cNvSpPr>
              <a:spLocks noChangeArrowheads="1"/>
            </p:cNvSpPr>
            <p:nvPr/>
          </p:nvSpPr>
          <p:spPr bwMode="auto">
            <a:xfrm>
              <a:off x="0" y="0"/>
              <a:ext cx="2880" cy="432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14339" name="Group 5"/>
          <p:cNvGrpSpPr/>
          <p:nvPr/>
        </p:nvGrpSpPr>
        <p:grpSpPr>
          <a:xfrm>
            <a:off x="3632200" y="4889500"/>
            <a:ext cx="4876800" cy="319088"/>
            <a:chOff x="2288" y="3080"/>
            <a:chExt cx="3072" cy="201"/>
          </a:xfrm>
        </p:grpSpPr>
        <p:sp>
          <p:nvSpPr>
            <p:cNvPr id="1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AutoShape 7"/>
            <p:cNvSpPr>
              <a:spLocks noChangeArrowheads="1"/>
            </p:cNvSpPr>
            <p:nvPr/>
          </p:nvSpPr>
          <p:spPr bwMode="auto">
            <a:xfrm>
              <a:off x="5196" y="3080"/>
              <a:ext cx="164" cy="201"/>
            </a:xfrm>
            <a:prstGeom prst="flowChartDelay">
              <a:avLst/>
            </a:prstGeom>
            <a:solidFill>
              <a:schemeClr val="hlink"/>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76808" name="Rectangle 8"/>
          <p:cNvSpPr>
            <a:spLocks noGrp="1" noChangeArrowheads="1"/>
          </p:cNvSpPr>
          <p:nvPr>
            <p:ph type="subTitle" idx="1"/>
          </p:nvPr>
        </p:nvSpPr>
        <p:spPr>
          <a:xfrm>
            <a:off x="4673600" y="2927350"/>
            <a:ext cx="4013200" cy="1822450"/>
          </a:xfrm>
        </p:spPr>
        <p:txBody>
          <a:bodyPr anchor="b"/>
          <a:lstStyle>
            <a:lvl1pPr marL="0" indent="0">
              <a:buFont typeface="Wingdings" panose="05000000000000000000" pitchFamily="2" charset="2"/>
              <a:buNone/>
              <a:defRPr>
                <a:solidFill>
                  <a:schemeClr val="tx2"/>
                </a:solidFill>
              </a:defRPr>
            </a:lvl1pPr>
          </a:lstStyle>
          <a:p>
            <a:r>
              <a:rPr lang="zh-CN" altLang="en-US"/>
              <a:t>单击此处编辑母版副标题样式</a:t>
            </a:r>
          </a:p>
        </p:txBody>
      </p:sp>
      <p:sp>
        <p:nvSpPr>
          <p:cNvPr id="7681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zh-CN" altLang="en-US"/>
              <a:t>单击此处编辑母版标题样式</a:t>
            </a:r>
          </a:p>
        </p:txBody>
      </p:sp>
      <p:sp>
        <p:nvSpPr>
          <p:cNvPr id="20" name="Rectangle 9"/>
          <p:cNvSpPr>
            <a:spLocks noGrp="1" noChangeArrowheads="1"/>
          </p:cNvSpPr>
          <p:nvPr>
            <p:ph type="dt" sz="quarter" idx="2"/>
          </p:nvPr>
        </p:nvSpPr>
        <p:spPr bwMode="auto">
          <a:xfrm>
            <a:off x="2438400" y="6248400"/>
            <a:ext cx="2130425" cy="474663"/>
          </a:xfrm>
          <a:prstGeom prst="rect">
            <a:avLst/>
          </a:prstGeom>
          <a:ln>
            <a:miter lim="800000"/>
          </a:ln>
        </p:spPr>
        <p:txBody>
          <a:bodyPr vert="horz" wrap="square" lIns="91440" tIns="45720" rIns="91440" bIns="45720" numCol="1" anchor="b" anchorCtr="0" compatLnSpc="1"/>
          <a:lstStyle>
            <a:lvl1pPr>
              <a:defRPr smtClean="0">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1" name="Rectangle 10"/>
          <p:cNvSpPr>
            <a:spLocks noGrp="1" noChangeArrowheads="1"/>
          </p:cNvSpPr>
          <p:nvPr>
            <p:ph type="ftr" sz="quarter" idx="3"/>
          </p:nvPr>
        </p:nvSpPr>
        <p:spPr bwMode="auto">
          <a:xfrm>
            <a:off x="5791200" y="6248400"/>
            <a:ext cx="2897188" cy="474663"/>
          </a:xfrm>
          <a:prstGeom prst="rect">
            <a:avLst/>
          </a:prstGeom>
          <a:ln>
            <a:miter lim="800000"/>
          </a:ln>
        </p:spPr>
        <p:txBody>
          <a:bodyPr vert="horz" wrap="square" lIns="91440" tIns="45720" rIns="91440" bIns="45720" numCol="1" anchor="b" anchorCtr="0" compatLnSpc="1"/>
          <a:lstStyle>
            <a:lvl1pPr algn="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Rectangle 11"/>
          <p:cNvSpPr>
            <a:spLocks noGrp="1" noChangeArrowheads="1"/>
          </p:cNvSpPr>
          <p:nvPr>
            <p:ph type="sldNum" sz="quarter" idx="4"/>
          </p:nvPr>
        </p:nvSpPr>
        <p:spPr bwMode="auto">
          <a:xfrm>
            <a:off x="76200" y="6248400"/>
            <a:ext cx="587375" cy="48895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en-US" altLang="zh-CN"/>
              <a:pPr eaLnBrk="1" hangingPunct="1"/>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762000"/>
            <a:ext cx="1981200" cy="53244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2000" y="762000"/>
            <a:ext cx="5791200" cy="53244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9"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946" name="Rectangle 2"/>
          <p:cNvSpPr>
            <a:spLocks noGrp="1" noChangeArrowheads="1"/>
          </p:cNvSpPr>
          <p:nvPr>
            <p:ph type="ctrTitle"/>
          </p:nvPr>
        </p:nvSpPr>
        <p:spPr>
          <a:xfrm>
            <a:off x="685800" y="990600"/>
            <a:ext cx="7772400" cy="1371600"/>
          </a:xfrm>
        </p:spPr>
        <p:txBody>
          <a:bodyPr/>
          <a:lstStyle>
            <a:lvl1pPr>
              <a:defRPr sz="4000"/>
            </a:lvl1pPr>
          </a:lstStyle>
          <a:p>
            <a:r>
              <a:rPr lang="zh-CN" altLang="en-US"/>
              <a:t>单击此处编辑母版标题样式</a:t>
            </a:r>
          </a:p>
        </p:txBody>
      </p:sp>
      <p:sp>
        <p:nvSpPr>
          <p:cNvPr id="82947"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r>
              <a:rPr lang="zh-CN" altLang="en-US"/>
              <a:t>单击此处编辑母版副标题样式</a:t>
            </a:r>
          </a:p>
        </p:txBody>
      </p:sp>
      <p:sp>
        <p:nvSpPr>
          <p:cNvPr id="10" name="Rectangle 4"/>
          <p:cNvSpPr>
            <a:spLocks noGrp="1" noChangeArrowheads="1"/>
          </p:cNvSpPr>
          <p:nvPr>
            <p:ph type="dt" sz="half" idx="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 name="Rectangle 5"/>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 name="Rectangle 6"/>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US" altLang="zh-CN">
                <a:latin typeface="Verdana" panose="020B0604030504040204" pitchFamily="34" charset="0"/>
              </a:rPr>
              <a:pPr algn="r" eaLnBrk="1" hangingPunct="1"/>
              <a:t>‹#›</a:t>
            </a:fld>
            <a:endParaRPr lang="en-US" altLang="zh-CN">
              <a:latin typeface="Verdana" panose="020B0604030504040204" pitchFamily="34" charset="0"/>
            </a:endParaRP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66738" y="304800"/>
            <a:ext cx="5854700" cy="5715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609600"/>
            <a:ext cx="7772400" cy="5486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4" name="页脚占位符 3"/>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pPr lvl="0"/>
              <a:t>‹#›</a:t>
            </a:fld>
            <a:endParaRPr lang="zh-CN" altLang="en-US" dirty="0">
              <a:latin typeface="Times New Roman" panose="02020603050405020304" pitchFamily="18"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40" name="Line 2"/>
          <p:cNvSpPr>
            <a:spLocks noChangeShapeType="1"/>
          </p:cNvSpPr>
          <p:nvPr/>
        </p:nvSpPr>
        <p:spPr bwMode="auto">
          <a:xfrm>
            <a:off x="7315200" y="1066800"/>
            <a:ext cx="0" cy="4495800"/>
          </a:xfrm>
          <a:prstGeom prst="line">
            <a:avLst/>
          </a:prstGeom>
          <a:noFill/>
          <a:ln w="9525">
            <a:solidFill>
              <a:schemeClr val="tx1"/>
            </a:solid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8435" name="Group 8"/>
          <p:cNvGrpSpPr/>
          <p:nvPr/>
        </p:nvGrpSpPr>
        <p:grpSpPr>
          <a:xfrm>
            <a:off x="7493000" y="2992438"/>
            <a:ext cx="1338263" cy="2189162"/>
            <a:chOff x="4704" y="1885"/>
            <a:chExt cx="843" cy="1379"/>
          </a:xfrm>
        </p:grpSpPr>
        <p:sp>
          <p:nvSpPr>
            <p:cNvPr id="42" name="Oval 9"/>
            <p:cNvSpPr>
              <a:spLocks noChangeArrowheads="1"/>
            </p:cNvSpPr>
            <p:nvPr/>
          </p:nvSpPr>
          <p:spPr bwMode="auto">
            <a:xfrm>
              <a:off x="4704" y="1885"/>
              <a:ext cx="127" cy="127"/>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 name="Oval 10"/>
            <p:cNvSpPr>
              <a:spLocks noChangeArrowheads="1"/>
            </p:cNvSpPr>
            <p:nvPr/>
          </p:nvSpPr>
          <p:spPr bwMode="auto">
            <a:xfrm>
              <a:off x="4883" y="1885"/>
              <a:ext cx="127" cy="127"/>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 name="Oval 11"/>
            <p:cNvSpPr>
              <a:spLocks noChangeArrowheads="1"/>
            </p:cNvSpPr>
            <p:nvPr/>
          </p:nvSpPr>
          <p:spPr bwMode="auto">
            <a:xfrm>
              <a:off x="5062" y="1885"/>
              <a:ext cx="127" cy="127"/>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 name="Oval 12"/>
            <p:cNvSpPr>
              <a:spLocks noChangeArrowheads="1"/>
            </p:cNvSpPr>
            <p:nvPr/>
          </p:nvSpPr>
          <p:spPr bwMode="auto">
            <a:xfrm>
              <a:off x="4704" y="2064"/>
              <a:ext cx="127" cy="127"/>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6" name="Oval 13"/>
            <p:cNvSpPr>
              <a:spLocks noChangeArrowheads="1"/>
            </p:cNvSpPr>
            <p:nvPr/>
          </p:nvSpPr>
          <p:spPr bwMode="auto">
            <a:xfrm>
              <a:off x="4883" y="2064"/>
              <a:ext cx="127" cy="127"/>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 name="Oval 14"/>
            <p:cNvSpPr>
              <a:spLocks noChangeArrowheads="1"/>
            </p:cNvSpPr>
            <p:nvPr/>
          </p:nvSpPr>
          <p:spPr bwMode="auto">
            <a:xfrm>
              <a:off x="5062" y="2064"/>
              <a:ext cx="127" cy="127"/>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8" name="Oval 15"/>
            <p:cNvSpPr>
              <a:spLocks noChangeArrowheads="1"/>
            </p:cNvSpPr>
            <p:nvPr/>
          </p:nvSpPr>
          <p:spPr bwMode="auto">
            <a:xfrm>
              <a:off x="5241" y="2064"/>
              <a:ext cx="127" cy="127"/>
            </a:xfrm>
            <a:prstGeom prst="ellipse">
              <a:avLst/>
            </a:prstGeom>
            <a:solidFill>
              <a:schemeClr val="accent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 name="Oval 16"/>
            <p:cNvSpPr>
              <a:spLocks noChangeArrowheads="1"/>
            </p:cNvSpPr>
            <p:nvPr/>
          </p:nvSpPr>
          <p:spPr bwMode="auto">
            <a:xfrm>
              <a:off x="4704" y="2243"/>
              <a:ext cx="127" cy="127"/>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 name="Oval 17"/>
            <p:cNvSpPr>
              <a:spLocks noChangeArrowheads="1"/>
            </p:cNvSpPr>
            <p:nvPr/>
          </p:nvSpPr>
          <p:spPr bwMode="auto">
            <a:xfrm>
              <a:off x="4883" y="2243"/>
              <a:ext cx="127" cy="127"/>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 name="Oval 18"/>
            <p:cNvSpPr>
              <a:spLocks noChangeArrowheads="1"/>
            </p:cNvSpPr>
            <p:nvPr/>
          </p:nvSpPr>
          <p:spPr bwMode="auto">
            <a:xfrm>
              <a:off x="5062" y="2243"/>
              <a:ext cx="127" cy="127"/>
            </a:xfrm>
            <a:prstGeom prst="ellipse">
              <a:avLst/>
            </a:prstGeom>
            <a:solidFill>
              <a:schemeClr val="accent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 name="Oval 19"/>
            <p:cNvSpPr>
              <a:spLocks noChangeArrowheads="1"/>
            </p:cNvSpPr>
            <p:nvPr/>
          </p:nvSpPr>
          <p:spPr bwMode="auto">
            <a:xfrm>
              <a:off x="5241" y="2243"/>
              <a:ext cx="127" cy="127"/>
            </a:xfrm>
            <a:prstGeom prst="ellipse">
              <a:avLst/>
            </a:prstGeom>
            <a:solidFill>
              <a:schemeClr val="accent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3" name="Oval 20"/>
            <p:cNvSpPr>
              <a:spLocks noChangeArrowheads="1"/>
            </p:cNvSpPr>
            <p:nvPr/>
          </p:nvSpPr>
          <p:spPr bwMode="auto">
            <a:xfrm>
              <a:off x="5420" y="2243"/>
              <a:ext cx="127" cy="127"/>
            </a:xfrm>
            <a:prstGeom prst="ellipse">
              <a:avLst/>
            </a:prstGeom>
            <a:solidFill>
              <a:schemeClr val="accent1"/>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4" name="Oval 21"/>
            <p:cNvSpPr>
              <a:spLocks noChangeArrowheads="1"/>
            </p:cNvSpPr>
            <p:nvPr/>
          </p:nvSpPr>
          <p:spPr bwMode="auto">
            <a:xfrm>
              <a:off x="4704" y="2421"/>
              <a:ext cx="127" cy="128"/>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5" name="Oval 22"/>
            <p:cNvSpPr>
              <a:spLocks noChangeArrowheads="1"/>
            </p:cNvSpPr>
            <p:nvPr/>
          </p:nvSpPr>
          <p:spPr bwMode="auto">
            <a:xfrm>
              <a:off x="4883" y="2421"/>
              <a:ext cx="127" cy="128"/>
            </a:xfrm>
            <a:prstGeom prst="ellipse">
              <a:avLst/>
            </a:prstGeom>
            <a:solidFill>
              <a:schemeClr val="accent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6" name="Oval 23"/>
            <p:cNvSpPr>
              <a:spLocks noChangeArrowheads="1"/>
            </p:cNvSpPr>
            <p:nvPr/>
          </p:nvSpPr>
          <p:spPr bwMode="auto">
            <a:xfrm>
              <a:off x="5062" y="2421"/>
              <a:ext cx="127" cy="128"/>
            </a:xfrm>
            <a:prstGeom prst="ellipse">
              <a:avLst/>
            </a:prstGeom>
            <a:solidFill>
              <a:schemeClr val="accent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 name="Oval 24"/>
            <p:cNvSpPr>
              <a:spLocks noChangeArrowheads="1"/>
            </p:cNvSpPr>
            <p:nvPr/>
          </p:nvSpPr>
          <p:spPr bwMode="auto">
            <a:xfrm>
              <a:off x="5241" y="2421"/>
              <a:ext cx="127" cy="128"/>
            </a:xfrm>
            <a:prstGeom prst="ellipse">
              <a:avLst/>
            </a:prstGeom>
            <a:solidFill>
              <a:schemeClr val="accent1"/>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8" name="Oval 25"/>
            <p:cNvSpPr>
              <a:spLocks noChangeArrowheads="1"/>
            </p:cNvSpPr>
            <p:nvPr/>
          </p:nvSpPr>
          <p:spPr bwMode="auto">
            <a:xfrm>
              <a:off x="4704" y="2600"/>
              <a:ext cx="127" cy="128"/>
            </a:xfrm>
            <a:prstGeom prst="ellipse">
              <a:avLst/>
            </a:prstGeom>
            <a:solidFill>
              <a:schemeClr val="accent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9" name="Oval 26"/>
            <p:cNvSpPr>
              <a:spLocks noChangeArrowheads="1"/>
            </p:cNvSpPr>
            <p:nvPr/>
          </p:nvSpPr>
          <p:spPr bwMode="auto">
            <a:xfrm>
              <a:off x="4883" y="2600"/>
              <a:ext cx="127" cy="128"/>
            </a:xfrm>
            <a:prstGeom prst="ellipse">
              <a:avLst/>
            </a:prstGeom>
            <a:solidFill>
              <a:schemeClr val="accent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0" name="Oval 27"/>
            <p:cNvSpPr>
              <a:spLocks noChangeArrowheads="1"/>
            </p:cNvSpPr>
            <p:nvPr/>
          </p:nvSpPr>
          <p:spPr bwMode="auto">
            <a:xfrm>
              <a:off x="5062" y="2600"/>
              <a:ext cx="127" cy="128"/>
            </a:xfrm>
            <a:prstGeom prst="ellipse">
              <a:avLst/>
            </a:prstGeom>
            <a:solidFill>
              <a:schemeClr val="accent1"/>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 name="Oval 28"/>
            <p:cNvSpPr>
              <a:spLocks noChangeArrowheads="1"/>
            </p:cNvSpPr>
            <p:nvPr/>
          </p:nvSpPr>
          <p:spPr bwMode="auto">
            <a:xfrm>
              <a:off x="5241" y="2600"/>
              <a:ext cx="127" cy="128"/>
            </a:xfrm>
            <a:prstGeom prst="ellipse">
              <a:avLst/>
            </a:prstGeom>
            <a:solidFill>
              <a:schemeClr val="accent1"/>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2" name="Oval 29"/>
            <p:cNvSpPr>
              <a:spLocks noChangeArrowheads="1"/>
            </p:cNvSpPr>
            <p:nvPr/>
          </p:nvSpPr>
          <p:spPr bwMode="auto">
            <a:xfrm>
              <a:off x="5420" y="2600"/>
              <a:ext cx="127" cy="128"/>
            </a:xfrm>
            <a:prstGeom prst="ellipse">
              <a:avLst/>
            </a:prstGeom>
            <a:solidFill>
              <a:schemeClr val="folHlink"/>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3" name="Oval 30"/>
            <p:cNvSpPr>
              <a:spLocks noChangeArrowheads="1"/>
            </p:cNvSpPr>
            <p:nvPr/>
          </p:nvSpPr>
          <p:spPr bwMode="auto">
            <a:xfrm>
              <a:off x="4704" y="2779"/>
              <a:ext cx="127" cy="127"/>
            </a:xfrm>
            <a:prstGeom prst="ellipse">
              <a:avLst/>
            </a:prstGeom>
            <a:solidFill>
              <a:schemeClr val="accent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4" name="Oval 31"/>
            <p:cNvSpPr>
              <a:spLocks noChangeArrowheads="1"/>
            </p:cNvSpPr>
            <p:nvPr/>
          </p:nvSpPr>
          <p:spPr bwMode="auto">
            <a:xfrm>
              <a:off x="4883" y="2779"/>
              <a:ext cx="127" cy="127"/>
            </a:xfrm>
            <a:prstGeom prst="ellipse">
              <a:avLst/>
            </a:prstGeom>
            <a:solidFill>
              <a:schemeClr val="accent1"/>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5" name="Oval 32"/>
            <p:cNvSpPr>
              <a:spLocks noChangeArrowheads="1"/>
            </p:cNvSpPr>
            <p:nvPr/>
          </p:nvSpPr>
          <p:spPr bwMode="auto">
            <a:xfrm>
              <a:off x="5062" y="2779"/>
              <a:ext cx="127" cy="127"/>
            </a:xfrm>
            <a:prstGeom prst="ellipse">
              <a:avLst/>
            </a:prstGeom>
            <a:solidFill>
              <a:schemeClr val="accent1"/>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6" name="Oval 33"/>
            <p:cNvSpPr>
              <a:spLocks noChangeArrowheads="1"/>
            </p:cNvSpPr>
            <p:nvPr/>
          </p:nvSpPr>
          <p:spPr bwMode="auto">
            <a:xfrm>
              <a:off x="5241" y="2779"/>
              <a:ext cx="127" cy="127"/>
            </a:xfrm>
            <a:prstGeom prst="ellipse">
              <a:avLst/>
            </a:prstGeom>
            <a:solidFill>
              <a:schemeClr val="folHlink"/>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7" name="Oval 34"/>
            <p:cNvSpPr>
              <a:spLocks noChangeArrowheads="1"/>
            </p:cNvSpPr>
            <p:nvPr/>
          </p:nvSpPr>
          <p:spPr bwMode="auto">
            <a:xfrm>
              <a:off x="4704" y="2958"/>
              <a:ext cx="127" cy="127"/>
            </a:xfrm>
            <a:prstGeom prst="ellipse">
              <a:avLst/>
            </a:prstGeom>
            <a:solidFill>
              <a:schemeClr val="accent1"/>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 name="Oval 35"/>
            <p:cNvSpPr>
              <a:spLocks noChangeArrowheads="1"/>
            </p:cNvSpPr>
            <p:nvPr/>
          </p:nvSpPr>
          <p:spPr bwMode="auto">
            <a:xfrm>
              <a:off x="4883" y="2958"/>
              <a:ext cx="127" cy="127"/>
            </a:xfrm>
            <a:prstGeom prst="ellipse">
              <a:avLst/>
            </a:prstGeom>
            <a:solidFill>
              <a:schemeClr val="accent1"/>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9" name="Oval 36"/>
            <p:cNvSpPr>
              <a:spLocks noChangeArrowheads="1"/>
            </p:cNvSpPr>
            <p:nvPr/>
          </p:nvSpPr>
          <p:spPr bwMode="auto">
            <a:xfrm>
              <a:off x="5062" y="2958"/>
              <a:ext cx="127" cy="127"/>
            </a:xfrm>
            <a:prstGeom prst="ellipse">
              <a:avLst/>
            </a:prstGeom>
            <a:solidFill>
              <a:schemeClr val="folHlink"/>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0" name="Oval 37"/>
            <p:cNvSpPr>
              <a:spLocks noChangeArrowheads="1"/>
            </p:cNvSpPr>
            <p:nvPr/>
          </p:nvSpPr>
          <p:spPr bwMode="auto">
            <a:xfrm>
              <a:off x="5241" y="2958"/>
              <a:ext cx="127" cy="127"/>
            </a:xfrm>
            <a:prstGeom prst="ellipse">
              <a:avLst/>
            </a:prstGeom>
            <a:solidFill>
              <a:schemeClr val="folHlink"/>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 name="Oval 38"/>
            <p:cNvSpPr>
              <a:spLocks noChangeArrowheads="1"/>
            </p:cNvSpPr>
            <p:nvPr/>
          </p:nvSpPr>
          <p:spPr bwMode="auto">
            <a:xfrm>
              <a:off x="4883" y="3137"/>
              <a:ext cx="127" cy="127"/>
            </a:xfrm>
            <a:prstGeom prst="ellipse">
              <a:avLst/>
            </a:prstGeom>
            <a:solidFill>
              <a:schemeClr val="folHlink"/>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2" name="Oval 39"/>
            <p:cNvSpPr>
              <a:spLocks noChangeArrowheads="1"/>
            </p:cNvSpPr>
            <p:nvPr/>
          </p:nvSpPr>
          <p:spPr bwMode="auto">
            <a:xfrm>
              <a:off x="5241" y="3137"/>
              <a:ext cx="127" cy="127"/>
            </a:xfrm>
            <a:prstGeom prst="ellipse">
              <a:avLst/>
            </a:prstGeom>
            <a:solidFill>
              <a:schemeClr val="folHlink"/>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73" name="Line 40"/>
          <p:cNvSpPr>
            <a:spLocks noChangeShapeType="1"/>
          </p:cNvSpPr>
          <p:nvPr/>
        </p:nvSpPr>
        <p:spPr bwMode="auto">
          <a:xfrm>
            <a:off x="304800" y="2819400"/>
            <a:ext cx="8229600" cy="0"/>
          </a:xfrm>
          <a:prstGeom prst="line">
            <a:avLst/>
          </a:prstGeom>
          <a:noFill/>
          <a:ln w="6350">
            <a:solidFill>
              <a:schemeClr val="tx1"/>
            </a:solid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9331" name="Rectangle 3"/>
          <p:cNvSpPr>
            <a:spLocks noGrp="1" noChangeArrowheads="1"/>
          </p:cNvSpPr>
          <p:nvPr>
            <p:ph type="ctrTitle"/>
          </p:nvPr>
        </p:nvSpPr>
        <p:spPr>
          <a:xfrm>
            <a:off x="315913" y="466725"/>
            <a:ext cx="6781800" cy="2133600"/>
          </a:xfrm>
        </p:spPr>
        <p:txBody>
          <a:bodyPr/>
          <a:lstStyle>
            <a:lvl1pPr algn="r">
              <a:defRPr sz="4800"/>
            </a:lvl1pPr>
          </a:lstStyle>
          <a:p>
            <a:r>
              <a:rPr lang="zh-CN" altLang="en-US"/>
              <a:t>单击此处编辑母版标题样式</a:t>
            </a:r>
          </a:p>
        </p:txBody>
      </p:sp>
      <p:sp>
        <p:nvSpPr>
          <p:cNvPr id="99332" name="Rectangle 4"/>
          <p:cNvSpPr>
            <a:spLocks noGrp="1" noChangeArrowheads="1"/>
          </p:cNvSpPr>
          <p:nvPr>
            <p:ph type="subTitle" idx="1"/>
          </p:nvPr>
        </p:nvSpPr>
        <p:spPr>
          <a:xfrm>
            <a:off x="849313" y="3049588"/>
            <a:ext cx="6248400" cy="2362200"/>
          </a:xfrm>
        </p:spPr>
        <p:txBody>
          <a:bodyPr/>
          <a:lstStyle>
            <a:lvl1pPr marL="0" indent="0" algn="r">
              <a:buFont typeface="Wingdings" panose="05000000000000000000" pitchFamily="2" charset="2"/>
              <a:buNone/>
              <a:defRPr sz="3200"/>
            </a:lvl1pPr>
          </a:lstStyle>
          <a:p>
            <a:r>
              <a:rPr lang="zh-CN" altLang="en-US"/>
              <a:t>单击此处编辑母版副标题样式</a:t>
            </a:r>
          </a:p>
        </p:txBody>
      </p:sp>
      <p:sp>
        <p:nvSpPr>
          <p:cNvPr id="74" name="Rectangle 5"/>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5" name="Rectangle 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6" name="Rectangle 7"/>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US" altLang="zh-CN"/>
              <a:pPr algn="r" eaLnBrk="1" hangingPunct="1"/>
              <a:t>‹#›</a:t>
            </a:fld>
            <a:endParaRPr lang="en-US" altLang="zh-CN"/>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2238"/>
            <a:ext cx="2057400" cy="6008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2238"/>
            <a:ext cx="6019800" cy="6008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14338" name="Group 2"/>
          <p:cNvGrpSpPr/>
          <p:nvPr/>
        </p:nvGrpSpPr>
        <p:grpSpPr>
          <a:xfrm>
            <a:off x="0" y="0"/>
            <a:ext cx="5867400" cy="6858000"/>
            <a:chOff x="0" y="0"/>
            <a:chExt cx="3696" cy="4320"/>
          </a:xfrm>
        </p:grpSpPr>
        <p:sp>
          <p:nvSpPr>
            <p:cNvPr id="15" name="Rectangle 3"/>
            <p:cNvSpPr>
              <a:spLocks noChangeArrowheads="1"/>
            </p:cNvSpPr>
            <p:nvPr/>
          </p:nvSpPr>
          <p:spPr bwMode="auto">
            <a:xfrm>
              <a:off x="0" y="0"/>
              <a:ext cx="2880" cy="432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14339" name="Group 5"/>
          <p:cNvGrpSpPr/>
          <p:nvPr/>
        </p:nvGrpSpPr>
        <p:grpSpPr>
          <a:xfrm>
            <a:off x="3632200" y="4889500"/>
            <a:ext cx="4876800" cy="319088"/>
            <a:chOff x="2288" y="3080"/>
            <a:chExt cx="3072" cy="201"/>
          </a:xfrm>
        </p:grpSpPr>
        <p:sp>
          <p:nvSpPr>
            <p:cNvPr id="1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AutoShape 7"/>
            <p:cNvSpPr>
              <a:spLocks noChangeArrowheads="1"/>
            </p:cNvSpPr>
            <p:nvPr/>
          </p:nvSpPr>
          <p:spPr bwMode="auto">
            <a:xfrm>
              <a:off x="5196" y="3080"/>
              <a:ext cx="164" cy="201"/>
            </a:xfrm>
            <a:prstGeom prst="flowChartDelay">
              <a:avLst/>
            </a:prstGeom>
            <a:solidFill>
              <a:schemeClr val="hlink"/>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76808" name="Rectangle 8"/>
          <p:cNvSpPr>
            <a:spLocks noGrp="1" noChangeArrowheads="1"/>
          </p:cNvSpPr>
          <p:nvPr>
            <p:ph type="subTitle" idx="1"/>
          </p:nvPr>
        </p:nvSpPr>
        <p:spPr>
          <a:xfrm>
            <a:off x="4673600" y="2927350"/>
            <a:ext cx="4013200" cy="1822450"/>
          </a:xfrm>
        </p:spPr>
        <p:txBody>
          <a:bodyPr anchor="b"/>
          <a:lstStyle>
            <a:lvl1pPr marL="0" indent="0">
              <a:buFont typeface="Wingdings" panose="05000000000000000000" pitchFamily="2" charset="2"/>
              <a:buNone/>
              <a:defRPr>
                <a:solidFill>
                  <a:schemeClr val="tx2"/>
                </a:solidFill>
              </a:defRPr>
            </a:lvl1pPr>
          </a:lstStyle>
          <a:p>
            <a:r>
              <a:rPr lang="zh-CN" altLang="en-US"/>
              <a:t>单击此处编辑母版副标题样式</a:t>
            </a:r>
          </a:p>
        </p:txBody>
      </p:sp>
      <p:sp>
        <p:nvSpPr>
          <p:cNvPr id="7681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zh-CN" altLang="en-US"/>
              <a:t>单击此处编辑母版标题样式</a:t>
            </a:r>
          </a:p>
        </p:txBody>
      </p:sp>
      <p:sp>
        <p:nvSpPr>
          <p:cNvPr id="20" name="Rectangle 9"/>
          <p:cNvSpPr>
            <a:spLocks noGrp="1" noChangeArrowheads="1"/>
          </p:cNvSpPr>
          <p:nvPr>
            <p:ph type="dt" sz="quarter" idx="2"/>
          </p:nvPr>
        </p:nvSpPr>
        <p:spPr bwMode="auto">
          <a:xfrm>
            <a:off x="2438400" y="6248400"/>
            <a:ext cx="2130425" cy="474663"/>
          </a:xfrm>
          <a:prstGeom prst="rect">
            <a:avLst/>
          </a:prstGeom>
          <a:ln>
            <a:miter lim="800000"/>
          </a:ln>
        </p:spPr>
        <p:txBody>
          <a:bodyPr vert="horz" wrap="square" lIns="91440" tIns="45720" rIns="91440" bIns="45720" numCol="1" anchor="b" anchorCtr="0" compatLnSpc="1"/>
          <a:lstStyle>
            <a:lvl1pPr>
              <a:defRPr smtClean="0">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1" name="Rectangle 10"/>
          <p:cNvSpPr>
            <a:spLocks noGrp="1" noChangeArrowheads="1"/>
          </p:cNvSpPr>
          <p:nvPr>
            <p:ph type="ftr" sz="quarter" idx="3"/>
          </p:nvPr>
        </p:nvSpPr>
        <p:spPr bwMode="auto">
          <a:xfrm>
            <a:off x="5791200" y="6248400"/>
            <a:ext cx="2897188" cy="474663"/>
          </a:xfrm>
          <a:prstGeom prst="rect">
            <a:avLst/>
          </a:prstGeom>
          <a:ln>
            <a:miter lim="800000"/>
          </a:ln>
        </p:spPr>
        <p:txBody>
          <a:bodyPr vert="horz" wrap="square" lIns="91440" tIns="45720" rIns="91440" bIns="45720" numCol="1" anchor="b" anchorCtr="0" compatLnSpc="1"/>
          <a:lstStyle>
            <a:lvl1pPr algn="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Rectangle 11"/>
          <p:cNvSpPr>
            <a:spLocks noGrp="1" noChangeArrowheads="1"/>
          </p:cNvSpPr>
          <p:nvPr>
            <p:ph type="sldNum" sz="quarter" idx="4"/>
          </p:nvPr>
        </p:nvSpPr>
        <p:spPr bwMode="auto">
          <a:xfrm>
            <a:off x="76200" y="6248400"/>
            <a:ext cx="587375" cy="48895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en-US" altLang="zh-CN"/>
              <a:pPr eaLnBrk="1" hangingPunct="1"/>
              <a:t>‹#›</a:t>
            </a:fld>
            <a:endParaRPr lang="en-US" altLang="zh-C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762000"/>
            <a:ext cx="1981200" cy="53244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2000" y="762000"/>
            <a:ext cx="5791200" cy="53244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9"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946" name="Rectangle 2"/>
          <p:cNvSpPr>
            <a:spLocks noGrp="1" noChangeArrowheads="1"/>
          </p:cNvSpPr>
          <p:nvPr>
            <p:ph type="ctrTitle"/>
          </p:nvPr>
        </p:nvSpPr>
        <p:spPr>
          <a:xfrm>
            <a:off x="685800" y="990600"/>
            <a:ext cx="7772400" cy="1371600"/>
          </a:xfrm>
        </p:spPr>
        <p:txBody>
          <a:bodyPr/>
          <a:lstStyle>
            <a:lvl1pPr>
              <a:defRPr sz="4000"/>
            </a:lvl1pPr>
          </a:lstStyle>
          <a:p>
            <a:r>
              <a:rPr lang="zh-CN" altLang="en-US"/>
              <a:t>单击此处编辑母版标题样式</a:t>
            </a:r>
          </a:p>
        </p:txBody>
      </p:sp>
      <p:sp>
        <p:nvSpPr>
          <p:cNvPr id="82947"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r>
              <a:rPr lang="zh-CN" altLang="en-US"/>
              <a:t>单击此处编辑母版副标题样式</a:t>
            </a:r>
          </a:p>
        </p:txBody>
      </p:sp>
      <p:sp>
        <p:nvSpPr>
          <p:cNvPr id="10" name="Rectangle 4"/>
          <p:cNvSpPr>
            <a:spLocks noGrp="1" noChangeArrowheads="1"/>
          </p:cNvSpPr>
          <p:nvPr>
            <p:ph type="dt" sz="half" idx="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 name="Rectangle 5"/>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 name="Rectangle 6"/>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US" altLang="zh-CN">
                <a:latin typeface="Verdana" panose="020B0604030504040204" pitchFamily="34" charset="0"/>
              </a:rPr>
              <a:pPr algn="r" eaLnBrk="1" hangingPunct="1"/>
              <a:t>‹#›</a:t>
            </a:fld>
            <a:endParaRPr lang="en-US" altLang="zh-CN">
              <a:latin typeface="Verdana" panose="020B0604030504040204" pitchFamily="34" charset="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66738" y="304800"/>
            <a:ext cx="5854700" cy="5715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pPr lvl="0" eaLnBrk="1" hangingPunct="1"/>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95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p:cNvSpPr>
          <p:nvPr>
            <p:ph type="title"/>
          </p:nvPr>
        </p:nvSpPr>
        <p:spPr>
          <a:xfrm>
            <a:off x="301625" y="228600"/>
            <a:ext cx="8540750" cy="1143000"/>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noRot="1"/>
          </p:cNvSpPr>
          <p:nvPr>
            <p:ph type="body" idx="1"/>
          </p:nvPr>
        </p:nvSpPr>
        <p:spPr>
          <a:xfrm>
            <a:off x="301625" y="1600200"/>
            <a:ext cx="8540750" cy="449897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9396" name="Rectangle 4"/>
          <p:cNvSpPr>
            <a:spLocks noGrp="1" noChangeArrowheads="1"/>
          </p:cNvSpPr>
          <p:nvPr>
            <p:ph type="dt" sz="half" idx="2"/>
          </p:nvPr>
        </p:nvSpPr>
        <p:spPr bwMode="auto">
          <a:xfrm>
            <a:off x="301625" y="6245225"/>
            <a:ext cx="2289175"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939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9398" name="Rectangle 6"/>
          <p:cNvSpPr>
            <a:spLocks noGrp="1" noChangeArrowheads="1"/>
          </p:cNvSpPr>
          <p:nvPr>
            <p:ph type="sldNum" sz="quarter" idx="4"/>
          </p:nvPr>
        </p:nvSpPr>
        <p:spPr bwMode="auto">
          <a:xfrm>
            <a:off x="6553200" y="6245225"/>
            <a:ext cx="2289175"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90000"/>
        <a:buFont typeface="Wingdings" panose="05000000000000000000" pitchFamily="2" charset="2"/>
        <a:buChar char="ª"/>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w"/>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90000"/>
        <a:buFont typeface="Wingdings" panose="05000000000000000000" pitchFamily="2" charset="2"/>
        <a:buChar char="ª"/>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w"/>
        <a:defRPr sz="2000">
          <a:solidFill>
            <a:schemeClr val="tx1"/>
          </a:solidFill>
          <a:latin typeface="+mn-lt"/>
          <a:ea typeface="+mn-ea"/>
        </a:defRPr>
      </a:lvl5pPr>
      <a:lvl6pPr marL="2514600" indent="-228600" algn="l" rtl="0" fontAlgn="base">
        <a:spcBef>
          <a:spcPct val="20000"/>
        </a:spcBef>
        <a:spcAft>
          <a:spcPct val="0"/>
        </a:spcAft>
        <a:buClr>
          <a:schemeClr val="hlink"/>
        </a:buClr>
        <a:buFont typeface="Wingdings" panose="05000000000000000000" pitchFamily="2" charset="2"/>
        <a:buChar char="w"/>
        <a:defRPr sz="2000">
          <a:solidFill>
            <a:schemeClr val="tx1"/>
          </a:solidFill>
          <a:latin typeface="+mn-lt"/>
          <a:ea typeface="+mn-ea"/>
        </a:defRPr>
      </a:lvl6pPr>
      <a:lvl7pPr marL="2971800" indent="-228600" algn="l" rtl="0" fontAlgn="base">
        <a:spcBef>
          <a:spcPct val="20000"/>
        </a:spcBef>
        <a:spcAft>
          <a:spcPct val="0"/>
        </a:spcAft>
        <a:buClr>
          <a:schemeClr val="hlink"/>
        </a:buClr>
        <a:buFont typeface="Wingdings" panose="05000000000000000000" pitchFamily="2" charset="2"/>
        <a:buChar char="w"/>
        <a:defRPr sz="2000">
          <a:solidFill>
            <a:schemeClr val="tx1"/>
          </a:solidFill>
          <a:latin typeface="+mn-lt"/>
          <a:ea typeface="+mn-ea"/>
        </a:defRPr>
      </a:lvl7pPr>
      <a:lvl8pPr marL="3429000" indent="-228600" algn="l" rtl="0" fontAlgn="base">
        <a:spcBef>
          <a:spcPct val="20000"/>
        </a:spcBef>
        <a:spcAft>
          <a:spcPct val="0"/>
        </a:spcAft>
        <a:buClr>
          <a:schemeClr val="hlink"/>
        </a:buClr>
        <a:buFont typeface="Wingdings" panose="05000000000000000000" pitchFamily="2" charset="2"/>
        <a:buChar char="w"/>
        <a:defRPr sz="2000">
          <a:solidFill>
            <a:schemeClr val="tx1"/>
          </a:solidFill>
          <a:latin typeface="+mn-lt"/>
          <a:ea typeface="+mn-ea"/>
        </a:defRPr>
      </a:lvl8pPr>
      <a:lvl9pPr marL="3886200" indent="-228600" algn="l" rtl="0" fontAlgn="base">
        <a:spcBef>
          <a:spcPct val="20000"/>
        </a:spcBef>
        <a:spcAft>
          <a:spcPct val="0"/>
        </a:spcAft>
        <a:buClr>
          <a:schemeClr val="hlink"/>
        </a:buClr>
        <a:buFont typeface="Wingdings" panose="05000000000000000000" pitchFamily="2" charset="2"/>
        <a:buChar char="w"/>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1071563" y="304800"/>
            <a:ext cx="7615237" cy="1106488"/>
            <a:chOff x="675" y="192"/>
            <a:chExt cx="4797" cy="697"/>
          </a:xfrm>
        </p:grpSpPr>
        <p:sp>
          <p:nvSpPr>
            <p:cNvPr id="65539" name="Oval 3"/>
            <p:cNvSpPr>
              <a:spLocks noChangeArrowheads="1"/>
            </p:cNvSpPr>
            <p:nvPr/>
          </p:nvSpPr>
          <p:spPr bwMode="hidden">
            <a:xfrm flipH="1">
              <a:off x="3067" y="192"/>
              <a:ext cx="696"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5540" name="Oval 4"/>
            <p:cNvSpPr>
              <a:spLocks noChangeArrowheads="1"/>
            </p:cNvSpPr>
            <p:nvPr/>
          </p:nvSpPr>
          <p:spPr bwMode="hidden">
            <a:xfrm flipH="1">
              <a:off x="4777" y="192"/>
              <a:ext cx="695"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5541" name="Oval 5"/>
            <p:cNvSpPr>
              <a:spLocks noChangeArrowheads="1"/>
            </p:cNvSpPr>
            <p:nvPr/>
          </p:nvSpPr>
          <p:spPr bwMode="hidden">
            <a:xfrm flipH="1">
              <a:off x="675" y="193"/>
              <a:ext cx="695"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5542" name="Oval 6"/>
            <p:cNvSpPr>
              <a:spLocks noChangeArrowheads="1"/>
            </p:cNvSpPr>
            <p:nvPr/>
          </p:nvSpPr>
          <p:spPr bwMode="hidden">
            <a:xfrm flipH="1">
              <a:off x="3984" y="192"/>
              <a:ext cx="695" cy="696"/>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5543" name="Oval 7"/>
            <p:cNvSpPr>
              <a:spLocks noChangeArrowheads="1"/>
            </p:cNvSpPr>
            <p:nvPr/>
          </p:nvSpPr>
          <p:spPr bwMode="hidden">
            <a:xfrm flipH="1">
              <a:off x="1486" y="192"/>
              <a:ext cx="695" cy="696"/>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051" name="Rectangle 8"/>
          <p:cNvSpPr>
            <a:spLocks noGrp="1"/>
          </p:cNvSpPr>
          <p:nvPr>
            <p:ph type="body" idx="1"/>
          </p:nvPr>
        </p:nvSpPr>
        <p:spPr>
          <a:xfrm>
            <a:off x="457200" y="1600200"/>
            <a:ext cx="8229600" cy="453072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5545" name="Rectangle 9"/>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5546" name="Rectangle 10"/>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5547" name="Rectangle 11"/>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t" anchorCtr="0" compatLnSpc="1"/>
          <a:lstStyle>
            <a:lvl1pPr algn="r">
              <a:defRPr sz="1000"/>
            </a:lvl1p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
        <p:nvSpPr>
          <p:cNvPr id="2055" name="Rectangle 1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p:nvPr/>
        </p:nvGrpSpPr>
        <p:grpSpPr>
          <a:xfrm>
            <a:off x="-7937" y="0"/>
            <a:ext cx="2833687" cy="6856413"/>
            <a:chOff x="-5" y="0"/>
            <a:chExt cx="1785" cy="4319"/>
          </a:xfrm>
        </p:grpSpPr>
        <p:sp>
          <p:nvSpPr>
            <p:cNvPr id="68611" name="Freeform 3"/>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3081" name="Group 4"/>
            <p:cNvGrpSpPr/>
            <p:nvPr/>
          </p:nvGrpSpPr>
          <p:grpSpPr>
            <a:xfrm rot="-6635092" flipH="1">
              <a:off x="104" y="2441"/>
              <a:ext cx="452" cy="444"/>
              <a:chOff x="1727" y="866"/>
              <a:chExt cx="129" cy="157"/>
            </a:xfrm>
          </p:grpSpPr>
          <p:sp>
            <p:nvSpPr>
              <p:cNvPr id="68613" name="Freeform 5"/>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14" name="Freeform 6"/>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15" name="Freeform 7"/>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68616" name="Freeform 8"/>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3083" name="Group 9"/>
            <p:cNvGrpSpPr/>
            <p:nvPr/>
          </p:nvGrpSpPr>
          <p:grpSpPr>
            <a:xfrm rot="416244">
              <a:off x="9" y="1746"/>
              <a:ext cx="1771" cy="1741"/>
              <a:chOff x="41" y="2787"/>
              <a:chExt cx="902" cy="833"/>
            </a:xfrm>
          </p:grpSpPr>
          <p:sp>
            <p:nvSpPr>
              <p:cNvPr id="68618" name="Freeform 10"/>
              <p:cNvSpPr/>
              <p:nvPr/>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19" name="Freeform 11"/>
              <p:cNvSpPr/>
              <p:nvPr/>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20" name="Freeform 12"/>
              <p:cNvSpPr/>
              <p:nvPr/>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21" name="Freeform 13"/>
              <p:cNvSpPr/>
              <p:nvPr/>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22" name="Freeform 14"/>
              <p:cNvSpPr/>
              <p:nvPr/>
            </p:nvSpPr>
            <p:spPr bwMode="ltGray">
              <a:xfrm rot="373331" flipH="1">
                <a:off x="289" y="3134"/>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3115" name="Group 15"/>
              <p:cNvGrpSpPr/>
              <p:nvPr userDrawn="1"/>
            </p:nvGrpSpPr>
            <p:grpSpPr>
              <a:xfrm rot="-10713554" flipH="1">
                <a:off x="335" y="3251"/>
                <a:ext cx="608" cy="369"/>
                <a:chOff x="-366" y="1704"/>
                <a:chExt cx="608" cy="369"/>
              </a:xfrm>
            </p:grpSpPr>
            <p:sp>
              <p:nvSpPr>
                <p:cNvPr id="68624" name="Freeform 16"/>
                <p:cNvSpPr/>
                <p:nvPr/>
              </p:nvSpPr>
              <p:spPr bwMode="ltGray">
                <a:xfrm rot="4200091">
                  <a:off x="-242"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25" name="Freeform 17"/>
                <p:cNvSpPr/>
                <p:nvPr/>
              </p:nvSpPr>
              <p:spPr bwMode="ltGray">
                <a:xfrm rot="4200091">
                  <a:off x="125"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26" name="Freeform 18"/>
                <p:cNvSpPr/>
                <p:nvPr/>
              </p:nvSpPr>
              <p:spPr bwMode="ltGray">
                <a:xfrm rot="4200091">
                  <a:off x="197" y="1722"/>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nvGrpSpPr>
            <p:cNvPr id="3084" name="Group 19"/>
            <p:cNvGrpSpPr/>
            <p:nvPr/>
          </p:nvGrpSpPr>
          <p:grpSpPr>
            <a:xfrm rot="6248562">
              <a:off x="343" y="3854"/>
              <a:ext cx="392" cy="424"/>
              <a:chOff x="1727" y="866"/>
              <a:chExt cx="129" cy="157"/>
            </a:xfrm>
          </p:grpSpPr>
          <p:sp>
            <p:nvSpPr>
              <p:cNvPr id="68628" name="Freeform 20"/>
              <p:cNvSpPr/>
              <p:nvPr/>
            </p:nvSpPr>
            <p:spPr bwMode="ltGray">
              <a:xfrm>
                <a:off x="1727" y="867"/>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29" name="Freeform 21"/>
              <p:cNvSpPr/>
              <p:nvPr/>
            </p:nvSpPr>
            <p:spPr bwMode="ltGray">
              <a:xfrm>
                <a:off x="1786" y="895"/>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30" name="Freeform 22"/>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085" name="Group 23"/>
            <p:cNvGrpSpPr/>
            <p:nvPr/>
          </p:nvGrpSpPr>
          <p:grpSpPr>
            <a:xfrm rot="5003157">
              <a:off x="249" y="1102"/>
              <a:ext cx="412" cy="500"/>
              <a:chOff x="1727" y="866"/>
              <a:chExt cx="129" cy="157"/>
            </a:xfrm>
          </p:grpSpPr>
          <p:sp>
            <p:nvSpPr>
              <p:cNvPr id="68632" name="Freeform 24"/>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33" name="Freeform 25"/>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34" name="Freeform 26"/>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086" name="Group 27"/>
            <p:cNvGrpSpPr/>
            <p:nvPr/>
          </p:nvGrpSpPr>
          <p:grpSpPr>
            <a:xfrm>
              <a:off x="815" y="0"/>
              <a:ext cx="345" cy="367"/>
              <a:chOff x="1727" y="866"/>
              <a:chExt cx="129" cy="157"/>
            </a:xfrm>
          </p:grpSpPr>
          <p:sp>
            <p:nvSpPr>
              <p:cNvPr id="68636" name="Freeform 28"/>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37" name="Freeform 29"/>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38" name="Freeform 30"/>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68639" name="Freeform 31"/>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40" name="Freeform 32"/>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41" name="Freeform 33"/>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42" name="Freeform 34"/>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43" name="Freeform 35"/>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44" name="Freeform 36"/>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45" name="Freeform 37"/>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46" name="Freeform 38"/>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47" name="Freeform 39"/>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48" name="Freeform 40"/>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49" name="Freeform 41"/>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50" name="Freeform 42"/>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51" name="Freeform 43"/>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52" name="Freeform 44"/>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68653" name="Rectangle 45"/>
          <p:cNvSpPr>
            <a:spLocks noGrp="1" noChangeArrowheads="1"/>
          </p:cNvSpPr>
          <p:nvPr>
            <p:ph type="title"/>
          </p:nvPr>
        </p:nvSpPr>
        <p:spPr bwMode="auto">
          <a:xfrm>
            <a:off x="442913" y="103188"/>
            <a:ext cx="8243888" cy="1314450"/>
          </a:xfrm>
          <a:prstGeom prst="rect">
            <a:avLst/>
          </a:prstGeom>
          <a:noFill/>
          <a:ln w="9525">
            <a:noFill/>
            <a:miter lim="800000"/>
          </a:ln>
        </p:spPr>
        <p:txBody>
          <a:bodyPr vert="horz" wrap="square" lIns="91440" tIns="45720" rIns="91440" bIns="45720" numCol="1" anchor="b" anchorCtr="0" compatLnSpc="1"/>
          <a:lstStyle/>
          <a:p>
            <a:pPr lvl="0"/>
            <a:r>
              <a:rPr lang="zh-CN" altLang="en-US" smtClean="0"/>
              <a:t>单击此处编辑母版标题样式</a:t>
            </a:r>
          </a:p>
        </p:txBody>
      </p:sp>
      <p:sp>
        <p:nvSpPr>
          <p:cNvPr id="3076" name="Rectangle 46"/>
          <p:cNvSpPr>
            <a:spLocks noGrp="1"/>
          </p:cNvSpPr>
          <p:nvPr>
            <p:ph type="body" idx="1"/>
          </p:nvPr>
        </p:nvSpPr>
        <p:spPr>
          <a:xfrm>
            <a:off x="457200" y="1600200"/>
            <a:ext cx="8229600" cy="445611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8655" name="Rectangle 47"/>
          <p:cNvSpPr>
            <a:spLocks noGrp="1" noChangeArrowheads="1"/>
          </p:cNvSpPr>
          <p:nvPr>
            <p:ph type="dt" sz="half" idx="2"/>
          </p:nvPr>
        </p:nvSpPr>
        <p:spPr bwMode="auto">
          <a:xfrm>
            <a:off x="457200" y="6243638"/>
            <a:ext cx="2133600" cy="457200"/>
          </a:xfrm>
          <a:prstGeom prst="rect">
            <a:avLst/>
          </a:prstGeom>
          <a:noFill/>
          <a:ln w="9525">
            <a:noFill/>
            <a:miter lim="800000"/>
          </a:ln>
        </p:spPr>
        <p:txBody>
          <a:bodyPr vert="horz" wrap="square" lIns="91440" tIns="45720" rIns="91440" bIns="45720" numCol="1" anchor="t" anchorCtr="0" compatLnSpc="1"/>
          <a:lstStyle>
            <a:lvl1pPr eaLnBrk="1" hangingPunct="1">
              <a:defRPr sz="1400" smtClean="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8656" name="Rectangle 48"/>
          <p:cNvSpPr>
            <a:spLocks noGrp="1" noChangeArrowheads="1"/>
          </p:cNvSpPr>
          <p:nvPr>
            <p:ph type="ftr" sz="quarter" idx="3"/>
          </p:nvPr>
        </p:nvSpPr>
        <p:spPr bwMode="auto">
          <a:xfrm>
            <a:off x="3124200" y="6248400"/>
            <a:ext cx="2895600" cy="457200"/>
          </a:xfrm>
          <a:prstGeom prst="rect">
            <a:avLst/>
          </a:prstGeom>
          <a:noFill/>
          <a:ln w="9525">
            <a:noFill/>
            <a:miter lim="800000"/>
          </a:ln>
        </p:spPr>
        <p:txBody>
          <a:bodyPr vert="horz" wrap="square" lIns="91440" tIns="45720" rIns="91440" bIns="45720" numCol="1" anchor="t" anchorCtr="0" compatLnSpc="1"/>
          <a:lstStyle>
            <a:lvl1pPr algn="ctr" eaLnBrk="1" hangingPunct="1">
              <a:defRPr sz="1400" smtClean="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8657" name="Rectangle 49"/>
          <p:cNvSpPr>
            <a:spLocks noGrp="1" noChangeArrowheads="1"/>
          </p:cNvSpPr>
          <p:nvPr>
            <p:ph type="sldNum" sz="quarter" idx="4"/>
          </p:nvPr>
        </p:nvSpPr>
        <p:spPr bwMode="auto">
          <a:xfrm>
            <a:off x="6553200" y="6243638"/>
            <a:ext cx="2133600" cy="457200"/>
          </a:xfrm>
          <a:prstGeom prst="rect">
            <a:avLst/>
          </a:prstGeom>
          <a:noFill/>
          <a:ln w="9525">
            <a:noFill/>
            <a:miter lim="800000"/>
          </a:ln>
        </p:spPr>
        <p:txBody>
          <a:bodyPr vert="horz" wrap="square" lIns="91440" tIns="45720" rIns="91440" bIns="45720" numCol="1" anchor="t" anchorCtr="0" compatLnSpc="1"/>
          <a:lstStyle>
            <a:lvl1pPr algn="r">
              <a:defRPr sz="1400">
                <a:latin typeface="Verdana" panose="020B0604030504040204" pitchFamily="34" charset="0"/>
              </a:defRPr>
            </a:lvl1pPr>
          </a:lstStyle>
          <a:p>
            <a:pPr lvl="0" eaLnBrk="1" hangingPunct="1"/>
            <a:fld id="{9A0DB2DC-4C9A-4742-B13C-FB6460FD3503}" type="slidenum">
              <a:rPr lang="en-US" altLang="zh-CN"/>
              <a:pPr lvl="0" eaLnBrk="1" hangingPunct="1"/>
              <a:t>‹#›</a:t>
            </a:fld>
            <a:endParaRPr lang="en-US" altLang="zh-C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ea typeface="宋体" panose="02010600030101010101" pitchFamily="2" charset="-122"/>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ea typeface="宋体" panose="02010600030101010101" pitchFamily="2" charset="-122"/>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ea typeface="宋体" panose="02010600030101010101" pitchFamily="2" charset="-122"/>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ea typeface="宋体" panose="02010600030101010101" pitchFamily="2" charset="-122"/>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ea typeface="宋体" panose="02010600030101010101" pitchFamily="2" charset="-122"/>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ea typeface="宋体" panose="02010600030101010101" pitchFamily="2" charset="-122"/>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ea typeface="宋体" panose="02010600030101010101" pitchFamily="2" charset="-122"/>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p:nvPr/>
        </p:nvGrpSpPr>
        <p:grpSpPr>
          <a:xfrm>
            <a:off x="0" y="0"/>
            <a:ext cx="7620000" cy="6858000"/>
            <a:chOff x="0" y="0"/>
            <a:chExt cx="4800" cy="4320"/>
          </a:xfrm>
        </p:grpSpPr>
        <p:grpSp>
          <p:nvGrpSpPr>
            <p:cNvPr id="5128" name="Group 3"/>
            <p:cNvGrpSpPr/>
            <p:nvPr userDrawn="1"/>
          </p:nvGrpSpPr>
          <p:grpSpPr>
            <a:xfrm>
              <a:off x="0" y="0"/>
              <a:ext cx="2016" cy="4320"/>
              <a:chOff x="0" y="0"/>
              <a:chExt cx="2016" cy="4320"/>
            </a:xfrm>
          </p:grpSpPr>
          <p:sp>
            <p:nvSpPr>
              <p:cNvPr id="75780" name="Rectangle 4"/>
              <p:cNvSpPr>
                <a:spLocks noChangeArrowheads="1"/>
              </p:cNvSpPr>
              <p:nvPr/>
            </p:nvSpPr>
            <p:spPr bwMode="auto">
              <a:xfrm>
                <a:off x="0" y="0"/>
                <a:ext cx="480" cy="4320"/>
              </a:xfrm>
              <a:prstGeom prst="rect">
                <a:avLst/>
              </a:prstGeom>
              <a:solidFill>
                <a:schemeClr val="accent2"/>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5781" name="Freeform 5"/>
              <p:cNvSpPr/>
              <p:nvPr/>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5129" name="Group 6"/>
            <p:cNvGrpSpPr/>
            <p:nvPr/>
          </p:nvGrpSpPr>
          <p:grpSpPr>
            <a:xfrm>
              <a:off x="144" y="1248"/>
              <a:ext cx="4656" cy="201"/>
              <a:chOff x="144" y="1248"/>
              <a:chExt cx="4656" cy="201"/>
            </a:xfrm>
          </p:grpSpPr>
          <p:sp>
            <p:nvSpPr>
              <p:cNvPr id="7578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5784" name="AutoShape 8"/>
              <p:cNvSpPr>
                <a:spLocks noChangeArrowheads="1"/>
              </p:cNvSpPr>
              <p:nvPr/>
            </p:nvSpPr>
            <p:spPr bwMode="auto">
              <a:xfrm flipH="1">
                <a:off x="144" y="1248"/>
                <a:ext cx="248" cy="201"/>
              </a:xfrm>
              <a:prstGeom prst="flowChartDelay">
                <a:avLst/>
              </a:prstGeom>
              <a:solidFill>
                <a:schemeClr val="hlink"/>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5123" name="AutoShape 9"/>
          <p:cNvSpPr>
            <a:spLocks noGrp="1"/>
          </p:cNvSpPr>
          <p:nvPr>
            <p:ph type="title"/>
          </p:nvPr>
        </p:nvSpPr>
        <p:spPr>
          <a:xfrm>
            <a:off x="762000" y="762000"/>
            <a:ext cx="7924800" cy="1143000"/>
          </a:xfrm>
          <a:prstGeom prst="roundRect">
            <a:avLst>
              <a:gd name="adj" fmla="val 21667"/>
            </a:avLst>
          </a:prstGeom>
          <a:noFill/>
          <a:ln w="9525">
            <a:noFill/>
          </a:ln>
        </p:spPr>
        <p:txBody>
          <a:bodyPr anchor="b"/>
          <a:lstStyle/>
          <a:p>
            <a:pPr lvl="0"/>
            <a:r>
              <a:rPr lang="zh-CN" altLang="en-US" dirty="0"/>
              <a:t>单击此处编辑母版标题样式</a:t>
            </a:r>
          </a:p>
        </p:txBody>
      </p:sp>
      <p:sp>
        <p:nvSpPr>
          <p:cNvPr id="5124" name="Rectangle 10"/>
          <p:cNvSpPr>
            <a:spLocks noGrp="1"/>
          </p:cNvSpPr>
          <p:nvPr>
            <p:ph type="body" idx="1"/>
          </p:nvPr>
        </p:nvSpPr>
        <p:spPr>
          <a:xfrm>
            <a:off x="838200" y="2362200"/>
            <a:ext cx="7693025" cy="372427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5787" name="Rectangle 11"/>
          <p:cNvSpPr>
            <a:spLocks noGrp="1" noChangeArrowheads="1"/>
          </p:cNvSpPr>
          <p:nvPr>
            <p:ph type="dt" sz="half" idx="2"/>
          </p:nvPr>
        </p:nvSpPr>
        <p:spPr bwMode="auto">
          <a:xfrm>
            <a:off x="2438400" y="6248400"/>
            <a:ext cx="2130425" cy="474663"/>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400" smtClean="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5788" name="Rectangle 12"/>
          <p:cNvSpPr>
            <a:spLocks noGrp="1" noChangeArrowheads="1"/>
          </p:cNvSpPr>
          <p:nvPr>
            <p:ph type="ftr" sz="quarter" idx="3"/>
          </p:nvPr>
        </p:nvSpPr>
        <p:spPr bwMode="auto">
          <a:xfrm>
            <a:off x="5791200" y="6248400"/>
            <a:ext cx="2897188" cy="474663"/>
          </a:xfrm>
          <a:prstGeom prst="rect">
            <a:avLst/>
          </a:prstGeom>
          <a:noFill/>
          <a:ln w="9525">
            <a:noFill/>
            <a:miter lim="800000"/>
          </a:ln>
          <a:effectLst/>
        </p:spPr>
        <p:txBody>
          <a:bodyPr vert="horz" wrap="square" lIns="91440" tIns="45720" rIns="91440" bIns="45720" numCol="1" anchor="b" anchorCtr="0" compatLnSpc="1"/>
          <a:lstStyle>
            <a:lvl1pPr algn="ctr" eaLnBrk="1" hangingPunct="1">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5789" name="Rectangle 13"/>
          <p:cNvSpPr>
            <a:spLocks noGrp="1" noChangeArrowheads="1"/>
          </p:cNvSpPr>
          <p:nvPr>
            <p:ph type="sldNum" sz="quarter" idx="4"/>
          </p:nvPr>
        </p:nvSpPr>
        <p:spPr bwMode="auto">
          <a:xfrm>
            <a:off x="84138" y="6242050"/>
            <a:ext cx="587375" cy="488950"/>
          </a:xfrm>
          <a:prstGeom prst="rect">
            <a:avLst/>
          </a:prstGeom>
          <a:noFill/>
          <a:ln w="9525">
            <a:noFill/>
            <a:miter lim="800000"/>
          </a:ln>
          <a:effectLst/>
        </p:spPr>
        <p:txBody>
          <a:bodyPr vert="horz" wrap="square" lIns="91440" tIns="45720" rIns="91440" bIns="45720" numCol="1" anchor="b" anchorCtr="1" compatLnSpc="1"/>
          <a:lstStyle>
            <a:lvl1pPr>
              <a:defRPr sz="2600" b="1">
                <a:solidFill>
                  <a:schemeClr val="bg1"/>
                </a:solidFill>
              </a:defRPr>
            </a:lvl1p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ea typeface="+mn-ea"/>
        </a:defRPr>
      </a:lvl5pPr>
      <a:lvl6pPr marL="2514600" indent="-228600" algn="l" rtl="0" fontAlgn="base">
        <a:spcBef>
          <a:spcPct val="20000"/>
        </a:spcBef>
        <a:spcAft>
          <a:spcPct val="0"/>
        </a:spcAft>
        <a:buClr>
          <a:schemeClr val="tx1"/>
        </a:buClr>
        <a:buSzPct val="65000"/>
        <a:buFont typeface="Wingdings" panose="05000000000000000000" pitchFamily="2" charset="2"/>
        <a:buChar char="l"/>
        <a:defRPr>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anose="05000000000000000000" pitchFamily="2" charset="2"/>
        <a:buChar char="l"/>
        <a:defRPr>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anose="05000000000000000000" pitchFamily="2" charset="2"/>
        <a:buChar char="l"/>
        <a:defRPr>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anose="05000000000000000000" pitchFamily="2" charset="2"/>
        <a:buChar char="l"/>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6146" name="Rectangle 2"/>
          <p:cNvSpPr>
            <a:spLocks noGrp="1"/>
          </p:cNvSpPr>
          <p:nvPr>
            <p:ph type="title"/>
          </p:nvPr>
        </p:nvSpPr>
        <p:spPr>
          <a:xfrm>
            <a:off x="574675" y="304800"/>
            <a:ext cx="8001000" cy="1216025"/>
          </a:xfrm>
          <a:prstGeom prst="rect">
            <a:avLst/>
          </a:prstGeom>
          <a:noFill/>
          <a:ln w="9525">
            <a:noFill/>
          </a:ln>
        </p:spPr>
        <p:txBody>
          <a:bodyPr anchor="b"/>
          <a:lstStyle/>
          <a:p>
            <a:pPr lvl="0"/>
            <a:r>
              <a:rPr lang="zh-CN" altLang="en-US" dirty="0"/>
              <a:t>单击此处编辑母版标题样式</a:t>
            </a:r>
          </a:p>
        </p:txBody>
      </p:sp>
      <p:sp>
        <p:nvSpPr>
          <p:cNvPr id="6147" name="Rectangle 3"/>
          <p:cNvSpPr>
            <a:spLocks noGrp="1"/>
          </p:cNvSpPr>
          <p:nvPr>
            <p:ph type="body" idx="1"/>
          </p:nvPr>
        </p:nvSpPr>
        <p:spPr>
          <a:xfrm>
            <a:off x="566738" y="1752600"/>
            <a:ext cx="8001000" cy="42672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1924" name="AutoShape 4"/>
          <p:cNvSpPr>
            <a:spLocks noChangeArrowheads="1"/>
          </p:cNvSpPr>
          <p:nvPr/>
        </p:nvSpPr>
        <p:spPr bwMode="auto">
          <a:xfrm>
            <a:off x="609600" y="1566863"/>
            <a:ext cx="7958138" cy="109538"/>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1925" name="Line 5"/>
          <p:cNvSpPr>
            <a:spLocks noChangeShapeType="1"/>
          </p:cNvSpPr>
          <p:nvPr/>
        </p:nvSpPr>
        <p:spPr bwMode="auto">
          <a:xfrm flipV="1">
            <a:off x="609600" y="6172200"/>
            <a:ext cx="7924800" cy="0"/>
          </a:xfrm>
          <a:prstGeom prst="line">
            <a:avLst/>
          </a:prstGeom>
          <a:noFill/>
          <a:ln w="3175">
            <a:solidFill>
              <a:schemeClr val="accent2"/>
            </a:solid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26" name="Rectangle 6"/>
          <p:cNvSpPr>
            <a:spLocks noGrp="1" noChangeArrowheads="1"/>
          </p:cNvSpPr>
          <p:nvPr>
            <p:ph type="dt" sz="half" idx="2"/>
          </p:nvPr>
        </p:nvSpPr>
        <p:spPr bwMode="auto">
          <a:xfrm>
            <a:off x="609600" y="6245225"/>
            <a:ext cx="19812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smtClean="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1927" name="Rectangle 7"/>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200" smtClean="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1928" name="Rectangle 8"/>
          <p:cNvSpPr>
            <a:spLocks noGrp="1" noChangeArrowheads="1"/>
          </p:cNvSpPr>
          <p:nvPr>
            <p:ph type="sldNum" sz="quarter" idx="4"/>
          </p:nvPr>
        </p:nvSpPr>
        <p:spPr bwMode="auto">
          <a:xfrm>
            <a:off x="6553200" y="6245225"/>
            <a:ext cx="1981200" cy="476250"/>
          </a:xfrm>
          <a:prstGeom prst="rect">
            <a:avLst/>
          </a:prstGeom>
          <a:noFill/>
          <a:ln w="9525">
            <a:noFill/>
            <a:miter lim="800000"/>
          </a:ln>
          <a:effectLst/>
        </p:spPr>
        <p:txBody>
          <a:bodyPr vert="horz" wrap="square" lIns="91440" tIns="45720" rIns="91440" bIns="45720" numCol="1" anchor="t" anchorCtr="0" compatLnSpc="1"/>
          <a:lstStyle>
            <a:lvl1pPr algn="r">
              <a:defRPr sz="1200">
                <a:latin typeface="Verdana" panose="020B0604030504040204" pitchFamily="34" charset="0"/>
              </a:defRPr>
            </a:lvl1pPr>
          </a:lstStyle>
          <a:p>
            <a:pPr lvl="0" eaLnBrk="1" hangingPunct="1"/>
            <a:fld id="{9A0DB2DC-4C9A-4742-B13C-FB6460FD3503}" type="slidenum">
              <a:rPr lang="en-US" altLang="zh-CN"/>
              <a:pPr lvl="0" eaLnBrk="1" hangingPunct="1"/>
              <a:t>‹#›</a:t>
            </a:fld>
            <a:endParaRPr lang="en-US" altLang="zh-C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Line 2"/>
          <p:cNvSpPr>
            <a:spLocks noChangeShapeType="1"/>
          </p:cNvSpPr>
          <p:nvPr/>
        </p:nvSpPr>
        <p:spPr bwMode="auto">
          <a:xfrm>
            <a:off x="7962900" y="152400"/>
            <a:ext cx="0" cy="1524000"/>
          </a:xfrm>
          <a:prstGeom prst="line">
            <a:avLst/>
          </a:prstGeom>
          <a:noFill/>
          <a:ln w="9525">
            <a:solidFill>
              <a:schemeClr val="tx1"/>
            </a:solid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219" name="Rectangle 3"/>
          <p:cNvSpPr>
            <a:spLocks noGrp="1"/>
          </p:cNvSpPr>
          <p:nvPr>
            <p:ph type="title"/>
          </p:nvPr>
        </p:nvSpPr>
        <p:spPr>
          <a:xfrm>
            <a:off x="457200" y="122238"/>
            <a:ext cx="7543800" cy="1295400"/>
          </a:xfrm>
          <a:prstGeom prst="rect">
            <a:avLst/>
          </a:prstGeom>
          <a:noFill/>
          <a:ln w="9525">
            <a:noFill/>
          </a:ln>
        </p:spPr>
        <p:txBody>
          <a:bodyPr anchor="b"/>
          <a:lstStyle/>
          <a:p>
            <a:pPr lvl="0"/>
            <a:r>
              <a:rPr lang="zh-CN" altLang="en-US" dirty="0"/>
              <a:t>单击此处编辑母版标题样式</a:t>
            </a:r>
          </a:p>
        </p:txBody>
      </p:sp>
      <p:sp>
        <p:nvSpPr>
          <p:cNvPr id="9220" name="Rectangle 4"/>
          <p:cNvSpPr>
            <a:spLocks noGrp="1"/>
          </p:cNvSpPr>
          <p:nvPr>
            <p:ph type="body" idx="1"/>
          </p:nvPr>
        </p:nvSpPr>
        <p:spPr>
          <a:xfrm>
            <a:off x="457200" y="1719263"/>
            <a:ext cx="8229600" cy="4411662"/>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8309" name="Rectangle 5"/>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10" name="Rectangle 6"/>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11" name="Rectangle 7"/>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t" anchorCtr="0" compatLnSpc="1"/>
          <a:lstStyle>
            <a:lvl1pPr algn="r">
              <a:defRPr sz="1000"/>
            </a:lvl1p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grpSp>
        <p:nvGrpSpPr>
          <p:cNvPr id="9224" name="Group 8"/>
          <p:cNvGrpSpPr/>
          <p:nvPr/>
        </p:nvGrpSpPr>
        <p:grpSpPr>
          <a:xfrm>
            <a:off x="8153400" y="152400"/>
            <a:ext cx="792163" cy="1295400"/>
            <a:chOff x="5136" y="960"/>
            <a:chExt cx="528" cy="864"/>
          </a:xfrm>
        </p:grpSpPr>
        <p:sp>
          <p:nvSpPr>
            <p:cNvPr id="98313" name="Oval 9"/>
            <p:cNvSpPr>
              <a:spLocks noChangeArrowheads="1"/>
            </p:cNvSpPr>
            <p:nvPr/>
          </p:nvSpPr>
          <p:spPr bwMode="auto">
            <a:xfrm>
              <a:off x="5136" y="960"/>
              <a:ext cx="80" cy="80"/>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14" name="Oval 10"/>
            <p:cNvSpPr>
              <a:spLocks noChangeArrowheads="1"/>
            </p:cNvSpPr>
            <p:nvPr/>
          </p:nvSpPr>
          <p:spPr bwMode="auto">
            <a:xfrm>
              <a:off x="5248" y="960"/>
              <a:ext cx="79" cy="80"/>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15" name="Oval 11"/>
            <p:cNvSpPr>
              <a:spLocks noChangeArrowheads="1"/>
            </p:cNvSpPr>
            <p:nvPr/>
          </p:nvSpPr>
          <p:spPr bwMode="auto">
            <a:xfrm>
              <a:off x="5360" y="960"/>
              <a:ext cx="79" cy="80"/>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16" name="Oval 12"/>
            <p:cNvSpPr>
              <a:spLocks noChangeArrowheads="1"/>
            </p:cNvSpPr>
            <p:nvPr/>
          </p:nvSpPr>
          <p:spPr bwMode="auto">
            <a:xfrm>
              <a:off x="5136" y="1072"/>
              <a:ext cx="80" cy="79"/>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17" name="Oval 13"/>
            <p:cNvSpPr>
              <a:spLocks noChangeArrowheads="1"/>
            </p:cNvSpPr>
            <p:nvPr/>
          </p:nvSpPr>
          <p:spPr bwMode="auto">
            <a:xfrm>
              <a:off x="5248" y="1072"/>
              <a:ext cx="79" cy="79"/>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18" name="Oval 14"/>
            <p:cNvSpPr>
              <a:spLocks noChangeArrowheads="1"/>
            </p:cNvSpPr>
            <p:nvPr/>
          </p:nvSpPr>
          <p:spPr bwMode="auto">
            <a:xfrm>
              <a:off x="5360" y="1072"/>
              <a:ext cx="79" cy="79"/>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19" name="Oval 15"/>
            <p:cNvSpPr>
              <a:spLocks noChangeArrowheads="1"/>
            </p:cNvSpPr>
            <p:nvPr/>
          </p:nvSpPr>
          <p:spPr bwMode="auto">
            <a:xfrm>
              <a:off x="5472" y="1072"/>
              <a:ext cx="79" cy="79"/>
            </a:xfrm>
            <a:prstGeom prst="ellipse">
              <a:avLst/>
            </a:prstGeom>
            <a:solidFill>
              <a:schemeClr val="accent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20" name="Oval 16"/>
            <p:cNvSpPr>
              <a:spLocks noChangeArrowheads="1"/>
            </p:cNvSpPr>
            <p:nvPr/>
          </p:nvSpPr>
          <p:spPr bwMode="auto">
            <a:xfrm>
              <a:off x="5136" y="1184"/>
              <a:ext cx="80" cy="79"/>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21" name="Oval 17"/>
            <p:cNvSpPr>
              <a:spLocks noChangeArrowheads="1"/>
            </p:cNvSpPr>
            <p:nvPr/>
          </p:nvSpPr>
          <p:spPr bwMode="auto">
            <a:xfrm>
              <a:off x="5248" y="1184"/>
              <a:ext cx="79" cy="79"/>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22" name="Oval 18"/>
            <p:cNvSpPr>
              <a:spLocks noChangeArrowheads="1"/>
            </p:cNvSpPr>
            <p:nvPr/>
          </p:nvSpPr>
          <p:spPr bwMode="auto">
            <a:xfrm>
              <a:off x="5360" y="1184"/>
              <a:ext cx="79" cy="79"/>
            </a:xfrm>
            <a:prstGeom prst="ellipse">
              <a:avLst/>
            </a:prstGeom>
            <a:solidFill>
              <a:schemeClr val="accent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23" name="Oval 19"/>
            <p:cNvSpPr>
              <a:spLocks noChangeArrowheads="1"/>
            </p:cNvSpPr>
            <p:nvPr/>
          </p:nvSpPr>
          <p:spPr bwMode="auto">
            <a:xfrm>
              <a:off x="5472" y="1184"/>
              <a:ext cx="79" cy="79"/>
            </a:xfrm>
            <a:prstGeom prst="ellipse">
              <a:avLst/>
            </a:prstGeom>
            <a:solidFill>
              <a:schemeClr val="accent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24" name="Oval 20"/>
            <p:cNvSpPr>
              <a:spLocks noChangeArrowheads="1"/>
            </p:cNvSpPr>
            <p:nvPr/>
          </p:nvSpPr>
          <p:spPr bwMode="auto">
            <a:xfrm>
              <a:off x="5584" y="1184"/>
              <a:ext cx="80" cy="79"/>
            </a:xfrm>
            <a:prstGeom prst="ellipse">
              <a:avLst/>
            </a:prstGeom>
            <a:solidFill>
              <a:schemeClr val="accent1"/>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25" name="Oval 21"/>
            <p:cNvSpPr>
              <a:spLocks noChangeArrowheads="1"/>
            </p:cNvSpPr>
            <p:nvPr/>
          </p:nvSpPr>
          <p:spPr bwMode="auto">
            <a:xfrm>
              <a:off x="5136" y="1296"/>
              <a:ext cx="80" cy="80"/>
            </a:xfrm>
            <a:prstGeom prst="ellipse">
              <a:avLst/>
            </a:prstGeom>
            <a:solidFill>
              <a:schemeClr val="tx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26" name="Oval 22"/>
            <p:cNvSpPr>
              <a:spLocks noChangeArrowheads="1"/>
            </p:cNvSpPr>
            <p:nvPr/>
          </p:nvSpPr>
          <p:spPr bwMode="auto">
            <a:xfrm>
              <a:off x="5248" y="1296"/>
              <a:ext cx="79" cy="80"/>
            </a:xfrm>
            <a:prstGeom prst="ellipse">
              <a:avLst/>
            </a:prstGeom>
            <a:solidFill>
              <a:schemeClr val="accent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27" name="Oval 23"/>
            <p:cNvSpPr>
              <a:spLocks noChangeArrowheads="1"/>
            </p:cNvSpPr>
            <p:nvPr/>
          </p:nvSpPr>
          <p:spPr bwMode="auto">
            <a:xfrm>
              <a:off x="5360" y="1296"/>
              <a:ext cx="79" cy="80"/>
            </a:xfrm>
            <a:prstGeom prst="ellipse">
              <a:avLst/>
            </a:prstGeom>
            <a:solidFill>
              <a:schemeClr val="accent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28" name="Oval 24"/>
            <p:cNvSpPr>
              <a:spLocks noChangeArrowheads="1"/>
            </p:cNvSpPr>
            <p:nvPr/>
          </p:nvSpPr>
          <p:spPr bwMode="auto">
            <a:xfrm>
              <a:off x="5472" y="1296"/>
              <a:ext cx="79" cy="80"/>
            </a:xfrm>
            <a:prstGeom prst="ellipse">
              <a:avLst/>
            </a:prstGeom>
            <a:solidFill>
              <a:schemeClr val="accent1"/>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29" name="Oval 25"/>
            <p:cNvSpPr>
              <a:spLocks noChangeArrowheads="1"/>
            </p:cNvSpPr>
            <p:nvPr/>
          </p:nvSpPr>
          <p:spPr bwMode="auto">
            <a:xfrm>
              <a:off x="5136" y="1408"/>
              <a:ext cx="80" cy="80"/>
            </a:xfrm>
            <a:prstGeom prst="ellipse">
              <a:avLst/>
            </a:prstGeom>
            <a:solidFill>
              <a:schemeClr val="accent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30" name="Oval 26"/>
            <p:cNvSpPr>
              <a:spLocks noChangeArrowheads="1"/>
            </p:cNvSpPr>
            <p:nvPr/>
          </p:nvSpPr>
          <p:spPr bwMode="auto">
            <a:xfrm>
              <a:off x="5248" y="1408"/>
              <a:ext cx="79" cy="80"/>
            </a:xfrm>
            <a:prstGeom prst="ellipse">
              <a:avLst/>
            </a:prstGeom>
            <a:solidFill>
              <a:schemeClr val="accent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31" name="Oval 27"/>
            <p:cNvSpPr>
              <a:spLocks noChangeArrowheads="1"/>
            </p:cNvSpPr>
            <p:nvPr/>
          </p:nvSpPr>
          <p:spPr bwMode="auto">
            <a:xfrm>
              <a:off x="5360" y="1408"/>
              <a:ext cx="79" cy="80"/>
            </a:xfrm>
            <a:prstGeom prst="ellipse">
              <a:avLst/>
            </a:prstGeom>
            <a:solidFill>
              <a:schemeClr val="accent1"/>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32" name="Oval 28"/>
            <p:cNvSpPr>
              <a:spLocks noChangeArrowheads="1"/>
            </p:cNvSpPr>
            <p:nvPr/>
          </p:nvSpPr>
          <p:spPr bwMode="auto">
            <a:xfrm>
              <a:off x="5472" y="1408"/>
              <a:ext cx="79" cy="80"/>
            </a:xfrm>
            <a:prstGeom prst="ellipse">
              <a:avLst/>
            </a:prstGeom>
            <a:solidFill>
              <a:schemeClr val="accent1"/>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33" name="Oval 29"/>
            <p:cNvSpPr>
              <a:spLocks noChangeArrowheads="1"/>
            </p:cNvSpPr>
            <p:nvPr/>
          </p:nvSpPr>
          <p:spPr bwMode="auto">
            <a:xfrm>
              <a:off x="5584" y="1408"/>
              <a:ext cx="80" cy="80"/>
            </a:xfrm>
            <a:prstGeom prst="ellipse">
              <a:avLst/>
            </a:prstGeom>
            <a:solidFill>
              <a:schemeClr val="folHlink"/>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34" name="Oval 30"/>
            <p:cNvSpPr>
              <a:spLocks noChangeArrowheads="1"/>
            </p:cNvSpPr>
            <p:nvPr/>
          </p:nvSpPr>
          <p:spPr bwMode="auto">
            <a:xfrm>
              <a:off x="5136" y="1520"/>
              <a:ext cx="80" cy="79"/>
            </a:xfrm>
            <a:prstGeom prst="ellipse">
              <a:avLst/>
            </a:prstGeom>
            <a:solidFill>
              <a:schemeClr val="accent2"/>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35" name="Oval 31"/>
            <p:cNvSpPr>
              <a:spLocks noChangeArrowheads="1"/>
            </p:cNvSpPr>
            <p:nvPr/>
          </p:nvSpPr>
          <p:spPr bwMode="auto">
            <a:xfrm>
              <a:off x="5248" y="1520"/>
              <a:ext cx="79" cy="79"/>
            </a:xfrm>
            <a:prstGeom prst="ellipse">
              <a:avLst/>
            </a:prstGeom>
            <a:solidFill>
              <a:schemeClr val="accent1"/>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36" name="Oval 32"/>
            <p:cNvSpPr>
              <a:spLocks noChangeArrowheads="1"/>
            </p:cNvSpPr>
            <p:nvPr/>
          </p:nvSpPr>
          <p:spPr bwMode="auto">
            <a:xfrm>
              <a:off x="5360" y="1520"/>
              <a:ext cx="79" cy="79"/>
            </a:xfrm>
            <a:prstGeom prst="ellipse">
              <a:avLst/>
            </a:prstGeom>
            <a:solidFill>
              <a:schemeClr val="accent1"/>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37" name="Oval 33"/>
            <p:cNvSpPr>
              <a:spLocks noChangeArrowheads="1"/>
            </p:cNvSpPr>
            <p:nvPr/>
          </p:nvSpPr>
          <p:spPr bwMode="auto">
            <a:xfrm>
              <a:off x="5472" y="1520"/>
              <a:ext cx="79" cy="79"/>
            </a:xfrm>
            <a:prstGeom prst="ellipse">
              <a:avLst/>
            </a:prstGeom>
            <a:solidFill>
              <a:schemeClr val="folHlink"/>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38" name="Oval 34"/>
            <p:cNvSpPr>
              <a:spLocks noChangeArrowheads="1"/>
            </p:cNvSpPr>
            <p:nvPr/>
          </p:nvSpPr>
          <p:spPr bwMode="auto">
            <a:xfrm>
              <a:off x="5136" y="1632"/>
              <a:ext cx="80" cy="79"/>
            </a:xfrm>
            <a:prstGeom prst="ellipse">
              <a:avLst/>
            </a:prstGeom>
            <a:solidFill>
              <a:schemeClr val="accent1"/>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39" name="Oval 35"/>
            <p:cNvSpPr>
              <a:spLocks noChangeArrowheads="1"/>
            </p:cNvSpPr>
            <p:nvPr/>
          </p:nvSpPr>
          <p:spPr bwMode="auto">
            <a:xfrm>
              <a:off x="5248" y="1632"/>
              <a:ext cx="79" cy="79"/>
            </a:xfrm>
            <a:prstGeom prst="ellipse">
              <a:avLst/>
            </a:prstGeom>
            <a:solidFill>
              <a:schemeClr val="accent1"/>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40" name="Oval 36"/>
            <p:cNvSpPr>
              <a:spLocks noChangeArrowheads="1"/>
            </p:cNvSpPr>
            <p:nvPr/>
          </p:nvSpPr>
          <p:spPr bwMode="auto">
            <a:xfrm>
              <a:off x="5360" y="1632"/>
              <a:ext cx="79" cy="79"/>
            </a:xfrm>
            <a:prstGeom prst="ellipse">
              <a:avLst/>
            </a:prstGeom>
            <a:solidFill>
              <a:schemeClr val="folHlink"/>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41" name="Oval 37"/>
            <p:cNvSpPr>
              <a:spLocks noChangeArrowheads="1"/>
            </p:cNvSpPr>
            <p:nvPr/>
          </p:nvSpPr>
          <p:spPr bwMode="auto">
            <a:xfrm>
              <a:off x="5472" y="1632"/>
              <a:ext cx="79" cy="79"/>
            </a:xfrm>
            <a:prstGeom prst="ellipse">
              <a:avLst/>
            </a:prstGeom>
            <a:solidFill>
              <a:schemeClr val="folHlink"/>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42" name="Oval 38"/>
            <p:cNvSpPr>
              <a:spLocks noChangeArrowheads="1"/>
            </p:cNvSpPr>
            <p:nvPr/>
          </p:nvSpPr>
          <p:spPr bwMode="auto">
            <a:xfrm>
              <a:off x="5248" y="1744"/>
              <a:ext cx="79" cy="80"/>
            </a:xfrm>
            <a:prstGeom prst="ellipse">
              <a:avLst/>
            </a:prstGeom>
            <a:solidFill>
              <a:schemeClr val="folHlink"/>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343" name="Oval 39"/>
            <p:cNvSpPr>
              <a:spLocks noChangeArrowheads="1"/>
            </p:cNvSpPr>
            <p:nvPr/>
          </p:nvSpPr>
          <p:spPr bwMode="auto">
            <a:xfrm>
              <a:off x="5472" y="1744"/>
              <a:ext cx="79" cy="80"/>
            </a:xfrm>
            <a:prstGeom prst="ellipse">
              <a:avLst/>
            </a:prstGeom>
            <a:solidFill>
              <a:schemeClr val="folHlink"/>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39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39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39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61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6pPr>
      <a:lvl7pPr marL="25133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7pPr>
      <a:lvl8pPr marL="29705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8pPr>
      <a:lvl9pPr marL="34277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p:nvPr/>
        </p:nvGrpSpPr>
        <p:grpSpPr>
          <a:xfrm>
            <a:off x="0" y="0"/>
            <a:ext cx="7620000" cy="6858000"/>
            <a:chOff x="0" y="0"/>
            <a:chExt cx="4800" cy="4320"/>
          </a:xfrm>
        </p:grpSpPr>
        <p:grpSp>
          <p:nvGrpSpPr>
            <p:cNvPr id="5128" name="Group 3"/>
            <p:cNvGrpSpPr/>
            <p:nvPr userDrawn="1"/>
          </p:nvGrpSpPr>
          <p:grpSpPr>
            <a:xfrm>
              <a:off x="0" y="0"/>
              <a:ext cx="2016" cy="4320"/>
              <a:chOff x="0" y="0"/>
              <a:chExt cx="2016" cy="4320"/>
            </a:xfrm>
          </p:grpSpPr>
          <p:sp>
            <p:nvSpPr>
              <p:cNvPr id="75780" name="Rectangle 4"/>
              <p:cNvSpPr>
                <a:spLocks noChangeArrowheads="1"/>
              </p:cNvSpPr>
              <p:nvPr/>
            </p:nvSpPr>
            <p:spPr bwMode="auto">
              <a:xfrm>
                <a:off x="0" y="0"/>
                <a:ext cx="480" cy="4320"/>
              </a:xfrm>
              <a:prstGeom prst="rect">
                <a:avLst/>
              </a:prstGeom>
              <a:solidFill>
                <a:schemeClr val="accent2"/>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5781" name="Freeform 5"/>
              <p:cNvSpPr/>
              <p:nvPr/>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5129" name="Group 6"/>
            <p:cNvGrpSpPr/>
            <p:nvPr/>
          </p:nvGrpSpPr>
          <p:grpSpPr>
            <a:xfrm>
              <a:off x="144" y="1248"/>
              <a:ext cx="4656" cy="201"/>
              <a:chOff x="144" y="1248"/>
              <a:chExt cx="4656" cy="201"/>
            </a:xfrm>
          </p:grpSpPr>
          <p:sp>
            <p:nvSpPr>
              <p:cNvPr id="7578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5784" name="AutoShape 8"/>
              <p:cNvSpPr>
                <a:spLocks noChangeArrowheads="1"/>
              </p:cNvSpPr>
              <p:nvPr/>
            </p:nvSpPr>
            <p:spPr bwMode="auto">
              <a:xfrm flipH="1">
                <a:off x="144" y="1248"/>
                <a:ext cx="248" cy="201"/>
              </a:xfrm>
              <a:prstGeom prst="flowChartDelay">
                <a:avLst/>
              </a:prstGeom>
              <a:solidFill>
                <a:schemeClr val="hlink"/>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5123" name="AutoShape 9"/>
          <p:cNvSpPr>
            <a:spLocks noGrp="1"/>
          </p:cNvSpPr>
          <p:nvPr>
            <p:ph type="title"/>
          </p:nvPr>
        </p:nvSpPr>
        <p:spPr>
          <a:xfrm>
            <a:off x="762000" y="762000"/>
            <a:ext cx="7924800" cy="1143000"/>
          </a:xfrm>
          <a:prstGeom prst="roundRect">
            <a:avLst>
              <a:gd name="adj" fmla="val 21667"/>
            </a:avLst>
          </a:prstGeom>
          <a:noFill/>
          <a:ln w="9525">
            <a:noFill/>
          </a:ln>
        </p:spPr>
        <p:txBody>
          <a:bodyPr anchor="b"/>
          <a:lstStyle/>
          <a:p>
            <a:pPr lvl="0"/>
            <a:r>
              <a:rPr lang="zh-CN" altLang="en-US" dirty="0"/>
              <a:t>单击此处编辑母版标题样式</a:t>
            </a:r>
          </a:p>
        </p:txBody>
      </p:sp>
      <p:sp>
        <p:nvSpPr>
          <p:cNvPr id="5124" name="Rectangle 10"/>
          <p:cNvSpPr>
            <a:spLocks noGrp="1"/>
          </p:cNvSpPr>
          <p:nvPr>
            <p:ph type="body" idx="1"/>
          </p:nvPr>
        </p:nvSpPr>
        <p:spPr>
          <a:xfrm>
            <a:off x="838200" y="2362200"/>
            <a:ext cx="7693025" cy="372427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5787" name="Rectangle 11"/>
          <p:cNvSpPr>
            <a:spLocks noGrp="1" noChangeArrowheads="1"/>
          </p:cNvSpPr>
          <p:nvPr>
            <p:ph type="dt" sz="half" idx="2"/>
          </p:nvPr>
        </p:nvSpPr>
        <p:spPr bwMode="auto">
          <a:xfrm>
            <a:off x="2438400" y="6248400"/>
            <a:ext cx="2130425" cy="474663"/>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400" smtClean="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5788" name="Rectangle 12"/>
          <p:cNvSpPr>
            <a:spLocks noGrp="1" noChangeArrowheads="1"/>
          </p:cNvSpPr>
          <p:nvPr>
            <p:ph type="ftr" sz="quarter" idx="3"/>
          </p:nvPr>
        </p:nvSpPr>
        <p:spPr bwMode="auto">
          <a:xfrm>
            <a:off x="5791200" y="6248400"/>
            <a:ext cx="2897188" cy="474663"/>
          </a:xfrm>
          <a:prstGeom prst="rect">
            <a:avLst/>
          </a:prstGeom>
          <a:noFill/>
          <a:ln w="9525">
            <a:noFill/>
            <a:miter lim="800000"/>
          </a:ln>
          <a:effectLst/>
        </p:spPr>
        <p:txBody>
          <a:bodyPr vert="horz" wrap="square" lIns="91440" tIns="45720" rIns="91440" bIns="45720" numCol="1" anchor="b" anchorCtr="0" compatLnSpc="1"/>
          <a:lstStyle>
            <a:lvl1pPr algn="ctr" eaLnBrk="1" hangingPunct="1">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5789" name="Rectangle 13"/>
          <p:cNvSpPr>
            <a:spLocks noGrp="1" noChangeArrowheads="1"/>
          </p:cNvSpPr>
          <p:nvPr>
            <p:ph type="sldNum" sz="quarter" idx="4"/>
          </p:nvPr>
        </p:nvSpPr>
        <p:spPr bwMode="auto">
          <a:xfrm>
            <a:off x="84138" y="6242050"/>
            <a:ext cx="587375" cy="488950"/>
          </a:xfrm>
          <a:prstGeom prst="rect">
            <a:avLst/>
          </a:prstGeom>
          <a:noFill/>
          <a:ln w="9525">
            <a:noFill/>
            <a:miter lim="800000"/>
          </a:ln>
          <a:effectLst/>
        </p:spPr>
        <p:txBody>
          <a:bodyPr vert="horz" wrap="square" lIns="91440" tIns="45720" rIns="91440" bIns="45720" numCol="1" anchor="b" anchorCtr="1" compatLnSpc="1"/>
          <a:lstStyle>
            <a:lvl1pPr>
              <a:defRPr sz="2600" b="1">
                <a:solidFill>
                  <a:schemeClr val="bg1"/>
                </a:solidFill>
              </a:defRPr>
            </a:lvl1pPr>
          </a:lstStyle>
          <a:p>
            <a:pPr lvl="0" eaLnBrk="1" hangingPunct="1"/>
            <a:fld id="{9A0DB2DC-4C9A-4742-B13C-FB6460FD3503}" type="slidenum">
              <a:rPr lang="en-US" altLang="zh-CN">
                <a:latin typeface="Arial" panose="020B0604020202020204" pitchFamily="34" charset="0"/>
              </a:rPr>
              <a:pPr lvl="0" eaLnBrk="1" hangingPunct="1"/>
              <a:t>‹#›</a:t>
            </a:fld>
            <a:endParaRPr lang="en-US" altLang="zh-CN">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ea typeface="+mn-ea"/>
        </a:defRPr>
      </a:lvl5pPr>
      <a:lvl6pPr marL="2514600" indent="-228600" algn="l" rtl="0" fontAlgn="base">
        <a:spcBef>
          <a:spcPct val="20000"/>
        </a:spcBef>
        <a:spcAft>
          <a:spcPct val="0"/>
        </a:spcAft>
        <a:buClr>
          <a:schemeClr val="tx1"/>
        </a:buClr>
        <a:buSzPct val="65000"/>
        <a:buFont typeface="Wingdings" panose="05000000000000000000" pitchFamily="2" charset="2"/>
        <a:buChar char="l"/>
        <a:defRPr>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anose="05000000000000000000" pitchFamily="2" charset="2"/>
        <a:buChar char="l"/>
        <a:defRPr>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anose="05000000000000000000" pitchFamily="2" charset="2"/>
        <a:buChar char="l"/>
        <a:defRPr>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anose="05000000000000000000" pitchFamily="2" charset="2"/>
        <a:buChar char="l"/>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6146" name="Rectangle 2"/>
          <p:cNvSpPr>
            <a:spLocks noGrp="1"/>
          </p:cNvSpPr>
          <p:nvPr>
            <p:ph type="title"/>
          </p:nvPr>
        </p:nvSpPr>
        <p:spPr>
          <a:xfrm>
            <a:off x="574675" y="304800"/>
            <a:ext cx="8001000" cy="1216025"/>
          </a:xfrm>
          <a:prstGeom prst="rect">
            <a:avLst/>
          </a:prstGeom>
          <a:noFill/>
          <a:ln w="9525">
            <a:noFill/>
          </a:ln>
        </p:spPr>
        <p:txBody>
          <a:bodyPr anchor="b"/>
          <a:lstStyle/>
          <a:p>
            <a:pPr lvl="0"/>
            <a:r>
              <a:rPr lang="zh-CN" altLang="en-US" dirty="0"/>
              <a:t>单击此处编辑母版标题样式</a:t>
            </a:r>
          </a:p>
        </p:txBody>
      </p:sp>
      <p:sp>
        <p:nvSpPr>
          <p:cNvPr id="6147" name="Rectangle 3"/>
          <p:cNvSpPr>
            <a:spLocks noGrp="1"/>
          </p:cNvSpPr>
          <p:nvPr>
            <p:ph type="body" idx="1"/>
          </p:nvPr>
        </p:nvSpPr>
        <p:spPr>
          <a:xfrm>
            <a:off x="566738" y="1752600"/>
            <a:ext cx="8001000" cy="42672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1924" name="AutoShape 4"/>
          <p:cNvSpPr>
            <a:spLocks noChangeArrowheads="1"/>
          </p:cNvSpPr>
          <p:nvPr/>
        </p:nvSpPr>
        <p:spPr bwMode="auto">
          <a:xfrm>
            <a:off x="609600" y="1566863"/>
            <a:ext cx="7958138" cy="109538"/>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1925" name="Line 5"/>
          <p:cNvSpPr>
            <a:spLocks noChangeShapeType="1"/>
          </p:cNvSpPr>
          <p:nvPr/>
        </p:nvSpPr>
        <p:spPr bwMode="auto">
          <a:xfrm flipV="1">
            <a:off x="609600" y="6172200"/>
            <a:ext cx="7924800" cy="0"/>
          </a:xfrm>
          <a:prstGeom prst="line">
            <a:avLst/>
          </a:prstGeom>
          <a:noFill/>
          <a:ln w="3175">
            <a:solidFill>
              <a:schemeClr val="accent2"/>
            </a:solid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26" name="Rectangle 6"/>
          <p:cNvSpPr>
            <a:spLocks noGrp="1" noChangeArrowheads="1"/>
          </p:cNvSpPr>
          <p:nvPr>
            <p:ph type="dt" sz="half" idx="2"/>
          </p:nvPr>
        </p:nvSpPr>
        <p:spPr bwMode="auto">
          <a:xfrm>
            <a:off x="609600" y="6245225"/>
            <a:ext cx="19812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smtClean="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1927" name="Rectangle 7"/>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200" smtClean="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1928" name="Rectangle 8"/>
          <p:cNvSpPr>
            <a:spLocks noGrp="1" noChangeArrowheads="1"/>
          </p:cNvSpPr>
          <p:nvPr>
            <p:ph type="sldNum" sz="quarter" idx="4"/>
          </p:nvPr>
        </p:nvSpPr>
        <p:spPr bwMode="auto">
          <a:xfrm>
            <a:off x="6553200" y="6245225"/>
            <a:ext cx="1981200" cy="476250"/>
          </a:xfrm>
          <a:prstGeom prst="rect">
            <a:avLst/>
          </a:prstGeom>
          <a:noFill/>
          <a:ln w="9525">
            <a:noFill/>
            <a:miter lim="800000"/>
          </a:ln>
          <a:effectLst/>
        </p:spPr>
        <p:txBody>
          <a:bodyPr vert="horz" wrap="square" lIns="91440" tIns="45720" rIns="91440" bIns="45720" numCol="1" anchor="t" anchorCtr="0" compatLnSpc="1"/>
          <a:lstStyle>
            <a:lvl1pPr algn="r">
              <a:defRPr sz="1200">
                <a:latin typeface="Verdana" panose="020B0604030504040204" pitchFamily="34" charset="0"/>
              </a:defRPr>
            </a:lvl1pPr>
          </a:lstStyle>
          <a:p>
            <a:pPr lvl="0" eaLnBrk="1" hangingPunct="1"/>
            <a:fld id="{9A0DB2DC-4C9A-4742-B13C-FB6460FD3503}" type="slidenum">
              <a:rPr lang="en-US" altLang="zh-CN"/>
              <a:pPr lvl="0" eaLnBrk="1" hangingPunct="1"/>
              <a:t>‹#›</a:t>
            </a:fld>
            <a:endParaRPr lang="en-US" altLang="zh-CN"/>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092599001"/>
          <p:cNvPicPr>
            <a:picLocks noChangeAspect="1"/>
          </p:cNvPicPr>
          <p:nvPr/>
        </p:nvPicPr>
        <p:blipFill>
          <a:blip r:embed="rId2"/>
          <a:stretch>
            <a:fillRect/>
          </a:stretch>
        </p:blipFill>
        <p:spPr>
          <a:xfrm>
            <a:off x="29845" y="4445"/>
            <a:ext cx="5060315" cy="6853555"/>
          </a:xfrm>
          <a:prstGeom prst="rect">
            <a:avLst/>
          </a:prstGeom>
        </p:spPr>
      </p:pic>
      <p:pic>
        <p:nvPicPr>
          <p:cNvPr id="5" name="图片 4" descr="20170119095115772"/>
          <p:cNvPicPr>
            <a:picLocks noChangeAspect="1"/>
          </p:cNvPicPr>
          <p:nvPr/>
        </p:nvPicPr>
        <p:blipFill>
          <a:blip r:embed="rId3"/>
          <a:stretch>
            <a:fillRect/>
          </a:stretch>
        </p:blipFill>
        <p:spPr>
          <a:xfrm>
            <a:off x="7579995" y="254635"/>
            <a:ext cx="1388110" cy="1388110"/>
          </a:xfrm>
          <a:prstGeom prst="rect">
            <a:avLst/>
          </a:prstGeom>
        </p:spPr>
      </p:pic>
      <p:sp>
        <p:nvSpPr>
          <p:cNvPr id="6" name="矩形 5"/>
          <p:cNvSpPr/>
          <p:nvPr/>
        </p:nvSpPr>
        <p:spPr>
          <a:xfrm>
            <a:off x="5375275" y="1595120"/>
            <a:ext cx="2069465" cy="1861185"/>
          </a:xfrm>
          <a:prstGeom prst="rect">
            <a:avLst/>
          </a:prstGeom>
          <a:noFill/>
          <a:ln>
            <a:noFill/>
          </a:ln>
        </p:spPr>
        <p:txBody>
          <a:bodyPr wrap="square" rtlCol="0" anchor="t">
            <a:spAutoFit/>
          </a:bodyPr>
          <a:lstStyle/>
          <a:p>
            <a:pPr algn="ctr"/>
            <a:r>
              <a:rPr lang="zh-CN" altLang="en-US" sz="115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蝉</a:t>
            </a:r>
          </a:p>
        </p:txBody>
      </p:sp>
      <p:sp>
        <p:nvSpPr>
          <p:cNvPr id="7" name="矩形 6"/>
          <p:cNvSpPr/>
          <p:nvPr/>
        </p:nvSpPr>
        <p:spPr>
          <a:xfrm>
            <a:off x="6807518" y="3575685"/>
            <a:ext cx="1560195" cy="645160"/>
          </a:xfrm>
          <a:prstGeom prst="rect">
            <a:avLst/>
          </a:prstGeom>
          <a:noFill/>
          <a:ln>
            <a:noFill/>
          </a:ln>
        </p:spPr>
        <p:txBody>
          <a:bodyPr wrap="none" rtlCol="0" anchor="t">
            <a:spAutoFit/>
          </a:bodyPr>
          <a:lstStyle/>
          <a:p>
            <a:pPr algn="ctr"/>
            <a:r>
              <a:rPr lang="zh-CN" altLang="en-US" sz="3600" b="1">
                <a:ln w="9525">
                  <a:solidFill>
                    <a:schemeClr val="bg1"/>
                  </a:solidFill>
                  <a:prstDash val="solid"/>
                </a:ln>
                <a:solidFill>
                  <a:schemeClr val="tx1"/>
                </a:solidFill>
                <a:effectLst>
                  <a:outerShdw blurRad="12700" dist="38100" dir="2700000" algn="tl" rotWithShape="0">
                    <a:schemeClr val="bg1">
                      <a:lumMod val="50000"/>
                    </a:schemeClr>
                  </a:outerShdw>
                </a:effectLst>
              </a:rPr>
              <a:t>法布尔</a:t>
            </a:r>
          </a:p>
        </p:txBody>
      </p:sp>
      <p:sp>
        <p:nvSpPr>
          <p:cNvPr id="8" name="矩形 7"/>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p:cNvSpPr>
          <p:nvPr>
            <p:ph type="title"/>
          </p:nvPr>
        </p:nvSpPr>
        <p:spPr>
          <a:ln/>
        </p:spPr>
        <p:txBody>
          <a:bodyPr vert="horz" wrap="square" lIns="91440" tIns="45720" rIns="91440" bIns="45720" anchor="b"/>
          <a:lstStyle/>
          <a:p>
            <a:pPr eaLnBrk="1" hangingPunct="1"/>
            <a:r>
              <a:rPr lang="zh-CN" altLang="en-US" b="0" dirty="0">
                <a:ea typeface="黑体" panose="02010609060101010101" pitchFamily="49" charset="-122"/>
              </a:rPr>
              <a:t>课文分析（一）</a:t>
            </a:r>
          </a:p>
        </p:txBody>
      </p:sp>
      <p:sp>
        <p:nvSpPr>
          <p:cNvPr id="37891" name="Rectangle 3"/>
          <p:cNvSpPr>
            <a:spLocks noGrp="1"/>
          </p:cNvSpPr>
          <p:nvPr>
            <p:ph idx="1"/>
          </p:nvPr>
        </p:nvSpPr>
        <p:spPr>
          <a:xfrm>
            <a:off x="468313" y="2362200"/>
            <a:ext cx="8496300" cy="3724275"/>
          </a:xfrm>
          <a:ln/>
        </p:spPr>
        <p:txBody>
          <a:bodyPr vert="horz" wrap="square" lIns="91440" tIns="45720" rIns="91440" bIns="45720" anchor="t"/>
          <a:lstStyle/>
          <a:p>
            <a:pPr eaLnBrk="1" hangingPunct="1"/>
            <a:r>
              <a:rPr lang="zh-CN" altLang="en-US" b="1" dirty="0"/>
              <a:t>蝉是从哪里来的？</a:t>
            </a:r>
          </a:p>
          <a:p>
            <a:pPr eaLnBrk="1" hangingPunct="1"/>
            <a:r>
              <a:rPr lang="zh-CN" altLang="en-US" b="1" dirty="0"/>
              <a:t>明确：蝉的幼虫是从阳光曝晒的道路上的小圆孔里爬出来的。作者将读者的目光由蝉吸引到道路上的小圆孔上。</a:t>
            </a:r>
          </a:p>
          <a:p>
            <a:pPr eaLnBrk="1" hangingPunct="1"/>
            <a:r>
              <a:rPr lang="zh-CN" altLang="en-US" b="1" dirty="0"/>
              <a:t>这小圆孔的外部形态及内部结构是怎样的？</a:t>
            </a:r>
          </a:p>
          <a:p>
            <a:pPr eaLnBrk="1" hangingPunct="1"/>
            <a:r>
              <a:rPr lang="zh-CN" altLang="en-US" b="1" dirty="0"/>
              <a:t>明确：外部形态：约一寸口径，周围一点土都没有。</a:t>
            </a:r>
          </a:p>
          <a:p>
            <a:pPr eaLnBrk="1" hangingPunct="1">
              <a:buNone/>
            </a:pPr>
            <a:r>
              <a:rPr lang="zh-CN" altLang="en-US" b="1" dirty="0"/>
              <a:t>    内部结构：深十五六寸，下面较宽大，底部却完全关闭起来，且坚固，一般建在含有汁液的植物根须上。</a:t>
            </a:r>
          </a:p>
        </p:txBody>
      </p:sp>
      <p:sp>
        <p:nvSpPr>
          <p:cNvPr id="4" name="矩形 3"/>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linds(horizontal)">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 calcmode="lin" valueType="num">
                                      <p:cBhvr additive="base">
                                        <p:cTn id="12"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7891">
                                            <p:txEl>
                                              <p:pRg st="1" end="1"/>
                                            </p:txEl>
                                          </p:spTgt>
                                        </p:tgtEl>
                                        <p:attrNameLst>
                                          <p:attrName>style.visibility</p:attrName>
                                        </p:attrNameLst>
                                      </p:cBhvr>
                                      <p:to>
                                        <p:strVal val="visible"/>
                                      </p:to>
                                    </p:set>
                                    <p:anim calcmode="lin" valueType="num">
                                      <p:cBhvr additive="base">
                                        <p:cTn id="18"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7891">
                                            <p:txEl>
                                              <p:pRg st="2" end="2"/>
                                            </p:txEl>
                                          </p:spTgt>
                                        </p:tgtEl>
                                        <p:attrNameLst>
                                          <p:attrName>style.visibility</p:attrName>
                                        </p:attrNameLst>
                                      </p:cBhvr>
                                      <p:to>
                                        <p:strVal val="visible"/>
                                      </p:to>
                                    </p:set>
                                    <p:anim calcmode="lin" valueType="num">
                                      <p:cBhvr additive="base">
                                        <p:cTn id="24"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7891">
                                            <p:txEl>
                                              <p:pRg st="3" end="3"/>
                                            </p:txEl>
                                          </p:spTgt>
                                        </p:tgtEl>
                                        <p:attrNameLst>
                                          <p:attrName>style.visibility</p:attrName>
                                        </p:attrNameLst>
                                      </p:cBhvr>
                                      <p:to>
                                        <p:strVal val="visible"/>
                                      </p:to>
                                    </p:set>
                                    <p:anim calcmode="lin" valueType="num">
                                      <p:cBhvr additive="base">
                                        <p:cTn id="30"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891">
                                            <p:txEl>
                                              <p:pRg st="4" end="4"/>
                                            </p:txEl>
                                          </p:spTgt>
                                        </p:tgtEl>
                                        <p:attrNameLst>
                                          <p:attrName>style.visibility</p:attrName>
                                        </p:attrNameLst>
                                      </p:cBhvr>
                                      <p:to>
                                        <p:strVal val="visible"/>
                                      </p:to>
                                    </p:set>
                                    <p:anim calcmode="lin" valueType="num">
                                      <p:cBhvr additive="base">
                                        <p:cTn id="36"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p:cNvSpPr>
          <p:nvPr>
            <p:ph type="title"/>
          </p:nvPr>
        </p:nvSpPr>
        <p:spPr>
          <a:xfrm>
            <a:off x="762000" y="762000"/>
            <a:ext cx="7924800" cy="771525"/>
          </a:xfrm>
          <a:ln/>
        </p:spPr>
        <p:txBody>
          <a:bodyPr vert="horz" wrap="square" lIns="91440" tIns="45720" rIns="91440" bIns="45720" anchor="b"/>
          <a:lstStyle/>
          <a:p>
            <a:pPr eaLnBrk="1" hangingPunct="1"/>
            <a:r>
              <a:rPr lang="zh-CN" altLang="en-US" b="0" dirty="0">
                <a:ea typeface="黑体" panose="02010609060101010101" pitchFamily="49" charset="-122"/>
              </a:rPr>
              <a:t>课文分析（一）</a:t>
            </a:r>
          </a:p>
        </p:txBody>
      </p:sp>
      <p:sp>
        <p:nvSpPr>
          <p:cNvPr id="38915" name="Rectangle 3"/>
          <p:cNvSpPr>
            <a:spLocks noGrp="1"/>
          </p:cNvSpPr>
          <p:nvPr>
            <p:ph idx="1"/>
          </p:nvPr>
        </p:nvSpPr>
        <p:spPr>
          <a:xfrm>
            <a:off x="301625" y="2276475"/>
            <a:ext cx="8540750" cy="4321175"/>
          </a:xfrm>
          <a:ln/>
        </p:spPr>
        <p:txBody>
          <a:bodyPr vert="horz" wrap="square" lIns="91440" tIns="45720" rIns="91440" bIns="45720" anchor="t"/>
          <a:lstStyle/>
          <a:p>
            <a:pPr eaLnBrk="1" hangingPunct="1"/>
            <a:r>
              <a:rPr lang="en-US" altLang="zh-CN" b="1"/>
              <a:t>“</a:t>
            </a:r>
            <a:r>
              <a:rPr lang="zh-CN" altLang="en-US" b="1" dirty="0"/>
              <a:t>做隧道的时候，泥土都搬到哪里去了呢？”</a:t>
            </a:r>
          </a:p>
          <a:p>
            <a:pPr eaLnBrk="1" hangingPunct="1"/>
            <a:r>
              <a:rPr lang="zh-CN" altLang="en-US" b="1" dirty="0"/>
              <a:t>明确：“它掘土的时候，将汁液</a:t>
            </a:r>
            <a:r>
              <a:rPr lang="en-US" altLang="zh-CN" b="1"/>
              <a:t>……</a:t>
            </a:r>
            <a:r>
              <a:rPr lang="zh-CN" altLang="en-US" b="1" dirty="0"/>
              <a:t>挤进干土的罅隙。”</a:t>
            </a:r>
          </a:p>
          <a:p>
            <a:pPr eaLnBrk="1" hangingPunct="1"/>
            <a:r>
              <a:rPr lang="zh-CN" altLang="en-US" b="1" dirty="0"/>
              <a:t>“为什么墙壁不会塌下来呢？”</a:t>
            </a:r>
          </a:p>
          <a:p>
            <a:pPr eaLnBrk="1" hangingPunct="1"/>
            <a:r>
              <a:rPr lang="zh-CN" altLang="en-US" b="1" dirty="0"/>
              <a:t>明确：“在隧道的墙上涂上水泥，</a:t>
            </a:r>
            <a:r>
              <a:rPr lang="en-US" altLang="zh-CN" b="1"/>
              <a:t>……</a:t>
            </a:r>
            <a:r>
              <a:rPr lang="zh-CN" altLang="en-US" b="1" dirty="0"/>
              <a:t>用来做灰泥。”</a:t>
            </a:r>
          </a:p>
          <a:p>
            <a:pPr eaLnBrk="1" hangingPunct="1"/>
            <a:r>
              <a:rPr lang="zh-CN" altLang="en-US" b="1" dirty="0"/>
              <a:t>作者是按什么顺序来介绍蝉的地穴的？</a:t>
            </a:r>
          </a:p>
          <a:p>
            <a:pPr eaLnBrk="1" hangingPunct="1"/>
            <a:r>
              <a:rPr lang="zh-CN" altLang="en-US" b="1" dirty="0"/>
              <a:t>由外及内的空间顺序。</a:t>
            </a:r>
          </a:p>
          <a:p>
            <a:pPr eaLnBrk="1" hangingPunct="1"/>
            <a:endParaRPr lang="en-US" altLang="zh-CN" b="1"/>
          </a:p>
        </p:txBody>
      </p:sp>
      <p:sp>
        <p:nvSpPr>
          <p:cNvPr id="4" name="矩形 3"/>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linds(horizontal)">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 calcmode="lin" valueType="num">
                                      <p:cBhvr additive="base">
                                        <p:cTn id="12"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8915">
                                            <p:txEl>
                                              <p:pRg st="1" end="1"/>
                                            </p:txEl>
                                          </p:spTgt>
                                        </p:tgtEl>
                                        <p:attrNameLst>
                                          <p:attrName>style.visibility</p:attrName>
                                        </p:attrNameLst>
                                      </p:cBhvr>
                                      <p:to>
                                        <p:strVal val="visible"/>
                                      </p:to>
                                    </p:set>
                                    <p:anim calcmode="lin" valueType="num">
                                      <p:cBhvr additive="base">
                                        <p:cTn id="18"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8915">
                                            <p:txEl>
                                              <p:pRg st="2" end="2"/>
                                            </p:txEl>
                                          </p:spTgt>
                                        </p:tgtEl>
                                        <p:attrNameLst>
                                          <p:attrName>style.visibility</p:attrName>
                                        </p:attrNameLst>
                                      </p:cBhvr>
                                      <p:to>
                                        <p:strVal val="visible"/>
                                      </p:to>
                                    </p:set>
                                    <p:anim calcmode="lin" valueType="num">
                                      <p:cBhvr additive="base">
                                        <p:cTn id="24"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915">
                                            <p:txEl>
                                              <p:pRg st="3" end="3"/>
                                            </p:txEl>
                                          </p:spTgt>
                                        </p:tgtEl>
                                        <p:attrNameLst>
                                          <p:attrName>style.visibility</p:attrName>
                                        </p:attrNameLst>
                                      </p:cBhvr>
                                      <p:to>
                                        <p:strVal val="visible"/>
                                      </p:to>
                                    </p:set>
                                    <p:anim calcmode="lin" valueType="num">
                                      <p:cBhvr additive="base">
                                        <p:cTn id="30"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8915">
                                            <p:txEl>
                                              <p:pRg st="4" end="4"/>
                                            </p:txEl>
                                          </p:spTgt>
                                        </p:tgtEl>
                                        <p:attrNameLst>
                                          <p:attrName>style.visibility</p:attrName>
                                        </p:attrNameLst>
                                      </p:cBhvr>
                                      <p:to>
                                        <p:strVal val="visible"/>
                                      </p:to>
                                    </p:set>
                                    <p:anim calcmode="lin" valueType="num">
                                      <p:cBhvr additive="base">
                                        <p:cTn id="36"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8915">
                                            <p:txEl>
                                              <p:pRg st="5" end="5"/>
                                            </p:txEl>
                                          </p:spTgt>
                                        </p:tgtEl>
                                        <p:attrNameLst>
                                          <p:attrName>style.visibility</p:attrName>
                                        </p:attrNameLst>
                                      </p:cBhvr>
                                      <p:to>
                                        <p:strVal val="visible"/>
                                      </p:to>
                                    </p:set>
                                    <p:anim calcmode="lin" valueType="num">
                                      <p:cBhvr additive="base">
                                        <p:cTn id="42"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p:cNvSpPr>
          <p:nvPr>
            <p:ph type="title"/>
          </p:nvPr>
        </p:nvSpPr>
        <p:spPr>
          <a:ln/>
        </p:spPr>
        <p:txBody>
          <a:bodyPr vert="horz" wrap="square" lIns="91440" tIns="45720" rIns="91440" bIns="45720" anchor="b"/>
          <a:lstStyle/>
          <a:p>
            <a:pPr eaLnBrk="1" hangingPunct="1"/>
            <a:r>
              <a:rPr lang="zh-CN" altLang="en-US" b="0" dirty="0">
                <a:ea typeface="黑体" panose="02010609060101010101" pitchFamily="49" charset="-122"/>
              </a:rPr>
              <a:t>课文分析（一）</a:t>
            </a:r>
          </a:p>
        </p:txBody>
      </p:sp>
      <p:sp>
        <p:nvSpPr>
          <p:cNvPr id="39939" name="Rectangle 3"/>
          <p:cNvSpPr>
            <a:spLocks noGrp="1"/>
          </p:cNvSpPr>
          <p:nvPr>
            <p:ph idx="1"/>
          </p:nvPr>
        </p:nvSpPr>
        <p:spPr>
          <a:xfrm>
            <a:off x="301625" y="2276475"/>
            <a:ext cx="8540750" cy="4321175"/>
          </a:xfrm>
          <a:ln/>
        </p:spPr>
        <p:txBody>
          <a:bodyPr vert="horz" wrap="square" lIns="91440" tIns="45720" rIns="91440" bIns="45720" anchor="t"/>
          <a:lstStyle/>
          <a:p>
            <a:pPr eaLnBrk="1" hangingPunct="1"/>
            <a:r>
              <a:rPr lang="zh-CN" altLang="en-US" sz="2600" b="1" dirty="0"/>
              <a:t>在蝉由幼虫到成虫的过程中需要脱皮，文中是怎样描写幼虫脱皮的？按什么顺序描写？朗读</a:t>
            </a:r>
            <a:r>
              <a:rPr lang="en-US" altLang="zh-CN" sz="2600" b="1"/>
              <a:t>8-11</a:t>
            </a:r>
            <a:r>
              <a:rPr lang="zh-CN" altLang="en-US" sz="2600" b="1" dirty="0"/>
              <a:t>段。</a:t>
            </a:r>
          </a:p>
          <a:p>
            <a:pPr eaLnBrk="1" hangingPunct="1"/>
            <a:r>
              <a:rPr lang="zh-CN" altLang="en-US" sz="2600" b="1" dirty="0"/>
              <a:t>明确：</a:t>
            </a:r>
            <a:r>
              <a:rPr lang="en-US" altLang="zh-CN" sz="2600" b="1"/>
              <a:t>8</a:t>
            </a:r>
            <a:r>
              <a:rPr lang="zh-CN" altLang="en-US" sz="2600" b="1" dirty="0"/>
              <a:t>段：找到树枝或草叶准备脱皮；</a:t>
            </a:r>
            <a:r>
              <a:rPr lang="en-US" altLang="zh-CN" sz="2600" b="1"/>
              <a:t>9</a:t>
            </a:r>
            <a:r>
              <a:rPr lang="zh-CN" altLang="en-US" sz="2600" b="1" dirty="0"/>
              <a:t>段：进行脱皮；</a:t>
            </a:r>
            <a:r>
              <a:rPr lang="en-US" altLang="zh-CN" sz="2600" b="1"/>
              <a:t>10</a:t>
            </a:r>
            <a:r>
              <a:rPr lang="zh-CN" altLang="en-US" sz="2600" b="1" dirty="0"/>
              <a:t>段：完成脱皮；</a:t>
            </a:r>
            <a:r>
              <a:rPr lang="en-US" altLang="zh-CN" sz="2600" b="1"/>
              <a:t>11</a:t>
            </a:r>
            <a:r>
              <a:rPr lang="zh-CN" altLang="en-US" sz="2600" b="1" dirty="0"/>
              <a:t>段：离开空壳。按照事物发展变化的顺序。</a:t>
            </a:r>
          </a:p>
          <a:p>
            <a:pPr eaLnBrk="1" hangingPunct="1"/>
            <a:r>
              <a:rPr lang="zh-CN" altLang="en-US" sz="2600" b="1" dirty="0"/>
              <a:t>重点分析</a:t>
            </a:r>
            <a:r>
              <a:rPr lang="en-US" altLang="zh-CN" sz="2600" b="1"/>
              <a:t>10</a:t>
            </a:r>
            <a:r>
              <a:rPr lang="zh-CN" altLang="en-US" sz="2600" b="1" dirty="0"/>
              <a:t>段：找出写蝉从壳中脱出的动词，思考这样写有什么好处？</a:t>
            </a:r>
          </a:p>
          <a:p>
            <a:pPr eaLnBrk="1" hangingPunct="1"/>
            <a:r>
              <a:rPr lang="zh-CN" altLang="en-US" sz="2600" b="1" dirty="0"/>
              <a:t>明确：“腾跃”、“翻转”、“倒悬”、“伸直”、“张开”、“翻”、“钩住”。通过这些动词把蝉从壳中艰难脱出的过程具体写了出来，既生动又准确。</a:t>
            </a:r>
          </a:p>
          <a:p>
            <a:pPr eaLnBrk="1" hangingPunct="1"/>
            <a:endParaRPr lang="en-US" altLang="zh-CN" sz="2600" b="1"/>
          </a:p>
        </p:txBody>
      </p:sp>
      <p:sp>
        <p:nvSpPr>
          <p:cNvPr id="4" name="矩形 3"/>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linds(horizontal)">
                                      <p:cBhvr>
                                        <p:cTn id="7" dur="5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 calcmode="lin" valueType="num">
                                      <p:cBhvr additive="base">
                                        <p:cTn id="12"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939">
                                            <p:txEl>
                                              <p:pRg st="1" end="1"/>
                                            </p:txEl>
                                          </p:spTgt>
                                        </p:tgtEl>
                                        <p:attrNameLst>
                                          <p:attrName>style.visibility</p:attrName>
                                        </p:attrNameLst>
                                      </p:cBhvr>
                                      <p:to>
                                        <p:strVal val="visible"/>
                                      </p:to>
                                    </p:set>
                                    <p:anim calcmode="lin" valueType="num">
                                      <p:cBhvr additive="base">
                                        <p:cTn id="18"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9939">
                                            <p:txEl>
                                              <p:pRg st="2" end="2"/>
                                            </p:txEl>
                                          </p:spTgt>
                                        </p:tgtEl>
                                        <p:attrNameLst>
                                          <p:attrName>style.visibility</p:attrName>
                                        </p:attrNameLst>
                                      </p:cBhvr>
                                      <p:to>
                                        <p:strVal val="visible"/>
                                      </p:to>
                                    </p:set>
                                    <p:anim calcmode="lin" valueType="num">
                                      <p:cBhvr additive="base">
                                        <p:cTn id="24"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9939">
                                            <p:txEl>
                                              <p:pRg st="3" end="3"/>
                                            </p:txEl>
                                          </p:spTgt>
                                        </p:tgtEl>
                                        <p:attrNameLst>
                                          <p:attrName>style.visibility</p:attrName>
                                        </p:attrNameLst>
                                      </p:cBhvr>
                                      <p:to>
                                        <p:strVal val="visible"/>
                                      </p:to>
                                    </p:set>
                                    <p:anim calcmode="lin" valueType="num">
                                      <p:cBhvr additive="base">
                                        <p:cTn id="30"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p:cNvSpPr>
          <p:nvPr>
            <p:ph type="title"/>
          </p:nvPr>
        </p:nvSpPr>
        <p:spPr/>
        <p:txBody>
          <a:bodyPr vert="horz" wrap="square" lIns="91440" tIns="45720" rIns="91440" bIns="45720" anchor="b"/>
          <a:lstStyle/>
          <a:p>
            <a:pPr eaLnBrk="1" hangingPunct="1"/>
            <a:r>
              <a:rPr lang="zh-CN" altLang="en-US" b="0" dirty="0">
                <a:ea typeface="黑体" panose="02010609060101010101" pitchFamily="49" charset="-122"/>
              </a:rPr>
              <a:t>小结</a:t>
            </a:r>
          </a:p>
        </p:txBody>
      </p:sp>
      <p:sp>
        <p:nvSpPr>
          <p:cNvPr id="40963" name="Rectangle 3"/>
          <p:cNvSpPr>
            <a:spLocks noGrp="1" noRot="1"/>
          </p:cNvSpPr>
          <p:nvPr>
            <p:ph idx="1"/>
          </p:nvPr>
        </p:nvSpPr>
        <p:spPr>
          <a:xfrm>
            <a:off x="762000" y="1905000"/>
            <a:ext cx="7693025" cy="3724275"/>
          </a:xfrm>
        </p:spPr>
        <p:txBody>
          <a:bodyPr vert="horz" wrap="square" lIns="91440" tIns="45720" rIns="91440" bIns="45720" anchor="t"/>
          <a:lstStyle/>
          <a:p>
            <a:pPr eaLnBrk="1" hangingPunct="1">
              <a:lnSpc>
                <a:spcPct val="90000"/>
              </a:lnSpc>
            </a:pPr>
            <a:endParaRPr lang="en-US" altLang="zh-CN"/>
          </a:p>
          <a:p>
            <a:pPr eaLnBrk="1" hangingPunct="1">
              <a:lnSpc>
                <a:spcPct val="90000"/>
              </a:lnSpc>
            </a:pPr>
            <a:r>
              <a:rPr lang="zh-CN" altLang="en-US" sz="3600" b="1" dirty="0"/>
              <a:t>这部分主要按由幼虫</a:t>
            </a:r>
            <a:r>
              <a:rPr lang="en-US" altLang="zh-CN" sz="3600" b="1"/>
              <a:t>——</a:t>
            </a:r>
            <a:r>
              <a:rPr lang="zh-CN" altLang="en-US" sz="3600" b="1" dirty="0"/>
              <a:t>成虫的生长化过程来写的。</a:t>
            </a:r>
          </a:p>
          <a:p>
            <a:pPr eaLnBrk="1" hangingPunct="1">
              <a:lnSpc>
                <a:spcPct val="90000"/>
              </a:lnSpc>
            </a:pPr>
            <a:r>
              <a:rPr lang="zh-CN" altLang="en-US" sz="3600" b="1" dirty="0"/>
              <a:t>明确：这部分标题虽为“蝉的地穴”，但内容不仅仅写地穴，还写到幼虫脱皮的过程。以此看，作者以“蝉的地穴”为题，表示要从蝉的地穴开始考察。下一节“蝉的卵”也同样道理。</a:t>
            </a:r>
          </a:p>
        </p:txBody>
      </p:sp>
      <p:sp>
        <p:nvSpPr>
          <p:cNvPr id="4" name="矩形 3"/>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linds(horizontal)">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 calcmode="lin" valueType="num">
                                      <p:cBhvr additive="base">
                                        <p:cTn id="12"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63">
                                            <p:txEl>
                                              <p:pRg st="2" end="2"/>
                                            </p:txEl>
                                          </p:spTgt>
                                        </p:tgtEl>
                                        <p:attrNameLst>
                                          <p:attrName>style.visibility</p:attrName>
                                        </p:attrNameLst>
                                      </p:cBhvr>
                                      <p:to>
                                        <p:strVal val="visible"/>
                                      </p:to>
                                    </p:set>
                                    <p:anim calcmode="lin" valueType="num">
                                      <p:cBhvr additive="base">
                                        <p:cTn id="18"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409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539750" y="404813"/>
            <a:ext cx="8001000" cy="1008062"/>
          </a:xfrm>
        </p:spPr>
        <p:txBody>
          <a:bodyPr vert="horz" wrap="square" lIns="91440" tIns="45720" rIns="91440" bIns="45720" anchor="b"/>
          <a:lstStyle/>
          <a:p>
            <a:pPr eaLnBrk="1" hangingPunct="1"/>
            <a:r>
              <a:rPr lang="zh-CN" altLang="en-US" b="1" dirty="0"/>
              <a:t>课文分析（二）</a:t>
            </a:r>
          </a:p>
        </p:txBody>
      </p:sp>
      <p:sp>
        <p:nvSpPr>
          <p:cNvPr id="41987" name="Rectangle 3"/>
          <p:cNvSpPr>
            <a:spLocks noGrp="1"/>
          </p:cNvSpPr>
          <p:nvPr>
            <p:ph idx="1"/>
          </p:nvPr>
        </p:nvSpPr>
        <p:spPr/>
        <p:txBody>
          <a:bodyPr vert="horz" wrap="square" lIns="91440" tIns="45720" rIns="91440" bIns="45720" anchor="t"/>
          <a:lstStyle/>
          <a:p>
            <a:pPr marL="0" indent="0" eaLnBrk="1" hangingPunct="1">
              <a:buNone/>
            </a:pPr>
            <a:r>
              <a:rPr lang="en-US" altLang="zh-CN" sz="3100" b="1"/>
              <a:t>①</a:t>
            </a:r>
            <a:r>
              <a:rPr lang="zh-CN" altLang="en-US" sz="3100" b="1" dirty="0"/>
              <a:t>这一部分写了哪些内容？</a:t>
            </a:r>
          </a:p>
          <a:p>
            <a:pPr marL="0" indent="0" eaLnBrk="1" hangingPunct="1">
              <a:buNone/>
            </a:pPr>
            <a:r>
              <a:rPr lang="zh-CN" altLang="en-US" sz="3100" b="1" dirty="0"/>
              <a:t>②蝉为什么要产大量的卵？</a:t>
            </a:r>
          </a:p>
          <a:p>
            <a:pPr marL="0" indent="0" eaLnBrk="1" hangingPunct="1">
              <a:buNone/>
            </a:pPr>
            <a:r>
              <a:rPr lang="zh-CN" altLang="en-US" sz="3100" b="1" dirty="0">
                <a:sym typeface="+mn-ea"/>
              </a:rPr>
              <a:t>③从文章全文来看，作者是按照幼虫</a:t>
            </a:r>
            <a:r>
              <a:rPr lang="en-US" altLang="zh-CN" sz="3100" b="1">
                <a:latin typeface="Arial" panose="020B0604020202020204" pitchFamily="34" charset="0"/>
                <a:sym typeface="+mn-ea"/>
              </a:rPr>
              <a:t>——</a:t>
            </a:r>
            <a:r>
              <a:rPr lang="zh-CN" altLang="en-US" sz="3100" b="1" dirty="0">
                <a:sym typeface="+mn-ea"/>
              </a:rPr>
              <a:t>成虫</a:t>
            </a:r>
            <a:r>
              <a:rPr lang="en-US" altLang="zh-CN" sz="3100" b="1">
                <a:latin typeface="Arial" panose="020B0604020202020204" pitchFamily="34" charset="0"/>
                <a:sym typeface="+mn-ea"/>
              </a:rPr>
              <a:t>——</a:t>
            </a:r>
            <a:r>
              <a:rPr lang="zh-CN" altLang="en-US" sz="3100" b="1" dirty="0">
                <a:sym typeface="+mn-ea"/>
              </a:rPr>
              <a:t>卵</a:t>
            </a:r>
            <a:r>
              <a:rPr lang="en-US" altLang="zh-CN" sz="3100" b="1">
                <a:latin typeface="Arial" panose="020B0604020202020204" pitchFamily="34" charset="0"/>
                <a:sym typeface="+mn-ea"/>
              </a:rPr>
              <a:t>———</a:t>
            </a:r>
            <a:r>
              <a:rPr lang="zh-CN" altLang="en-US" sz="3100" b="1" dirty="0">
                <a:sym typeface="+mn-ea"/>
              </a:rPr>
              <a:t>幼虫的顺序来写的。这样安排有什么好处？</a:t>
            </a:r>
            <a:endParaRPr lang="zh-CN" altLang="en-US" sz="3100" b="1" dirty="0"/>
          </a:p>
          <a:p>
            <a:pPr marL="0" indent="0" eaLnBrk="1" hangingPunct="1">
              <a:buNone/>
            </a:pPr>
            <a:r>
              <a:rPr lang="en-US" altLang="zh-CN" sz="3100" b="1">
                <a:sym typeface="+mn-ea"/>
              </a:rPr>
              <a:t>④</a:t>
            </a:r>
            <a:r>
              <a:rPr lang="zh-CN" altLang="en-US" sz="3100" b="1" dirty="0">
                <a:sym typeface="+mn-ea"/>
              </a:rPr>
              <a:t>结尾一段有何作用</a:t>
            </a:r>
            <a:r>
              <a:rPr lang="en-US" altLang="zh-CN" sz="3100" b="1">
                <a:sym typeface="+mn-ea"/>
              </a:rPr>
              <a:t>,</a:t>
            </a:r>
            <a:r>
              <a:rPr lang="zh-CN" altLang="en-US" sz="3100" b="1" dirty="0">
                <a:sym typeface="+mn-ea"/>
              </a:rPr>
              <a:t>运用了什么表达方式？</a:t>
            </a:r>
            <a:endParaRPr lang="zh-CN" altLang="en-US" sz="3100" b="1" dirty="0"/>
          </a:p>
          <a:p>
            <a:pPr marL="0" indent="0" eaLnBrk="1" hangingPunct="1">
              <a:buNone/>
            </a:pPr>
            <a:endParaRPr lang="zh-CN" altLang="en-US" sz="3100" b="1" dirty="0"/>
          </a:p>
        </p:txBody>
      </p:sp>
      <p:sp>
        <p:nvSpPr>
          <p:cNvPr id="4" name="矩形 3"/>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linds(horizontal)">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 calcmode="lin" valueType="num">
                                      <p:cBhvr additive="base">
                                        <p:cTn id="12"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1987">
                                            <p:txEl>
                                              <p:pRg st="1" end="1"/>
                                            </p:txEl>
                                          </p:spTgt>
                                        </p:tgtEl>
                                        <p:attrNameLst>
                                          <p:attrName>style.visibility</p:attrName>
                                        </p:attrNameLst>
                                      </p:cBhvr>
                                      <p:to>
                                        <p:strVal val="visible"/>
                                      </p:to>
                                    </p:set>
                                    <p:anim calcmode="lin" valueType="num">
                                      <p:cBhvr additive="base">
                                        <p:cTn id="18"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1987">
                                            <p:txEl>
                                              <p:pRg st="2" end="2"/>
                                            </p:txEl>
                                          </p:spTgt>
                                        </p:tgtEl>
                                        <p:attrNameLst>
                                          <p:attrName>style.visibility</p:attrName>
                                        </p:attrNameLst>
                                      </p:cBhvr>
                                      <p:to>
                                        <p:strVal val="visible"/>
                                      </p:to>
                                    </p:set>
                                    <p:anim calcmode="lin" valueType="num">
                                      <p:cBhvr additive="base">
                                        <p:cTn id="24"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1987">
                                            <p:txEl>
                                              <p:pRg st="3" end="3"/>
                                            </p:txEl>
                                          </p:spTgt>
                                        </p:tgtEl>
                                        <p:attrNameLst>
                                          <p:attrName>style.visibility</p:attrName>
                                        </p:attrNameLst>
                                      </p:cBhvr>
                                      <p:to>
                                        <p:strVal val="visible"/>
                                      </p:to>
                                    </p:set>
                                    <p:anim calcmode="lin" valueType="num">
                                      <p:cBhvr additive="base">
                                        <p:cTn id="30"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539750" y="404813"/>
            <a:ext cx="8001000" cy="1008062"/>
          </a:xfrm>
          <a:ln/>
        </p:spPr>
        <p:txBody>
          <a:bodyPr vert="horz" wrap="square" lIns="91440" tIns="45720" rIns="91440" bIns="45720" anchor="b"/>
          <a:lstStyle/>
          <a:p>
            <a:pPr eaLnBrk="1" hangingPunct="1"/>
            <a:r>
              <a:rPr lang="zh-CN" altLang="en-US" b="1" dirty="0"/>
              <a:t>课文分析（二）</a:t>
            </a:r>
          </a:p>
        </p:txBody>
      </p:sp>
      <p:sp>
        <p:nvSpPr>
          <p:cNvPr id="41987" name="Rectangle 3"/>
          <p:cNvSpPr>
            <a:spLocks noGrp="1"/>
          </p:cNvSpPr>
          <p:nvPr>
            <p:ph idx="1"/>
          </p:nvPr>
        </p:nvSpPr>
        <p:spPr>
          <a:ln/>
        </p:spPr>
        <p:txBody>
          <a:bodyPr vert="horz" wrap="square" lIns="91440" tIns="45720" rIns="91440" bIns="45720" anchor="t"/>
          <a:lstStyle/>
          <a:p>
            <a:pPr eaLnBrk="1" hangingPunct="1"/>
            <a:r>
              <a:rPr lang="en-US" altLang="zh-CN" sz="3100" b="1"/>
              <a:t>①</a:t>
            </a:r>
            <a:r>
              <a:rPr lang="zh-CN" altLang="en-US" sz="3100" b="1" dirty="0"/>
              <a:t>这一部分写了哪些内容？</a:t>
            </a:r>
          </a:p>
          <a:p>
            <a:pPr eaLnBrk="1" hangingPunct="1"/>
            <a:r>
              <a:rPr lang="zh-CN" altLang="en-US" sz="3100" b="1" dirty="0"/>
              <a:t>明确：蝉产卵的特点，蝉的敌害；蝉卵的孵化及幼虫的活动。</a:t>
            </a:r>
          </a:p>
          <a:p>
            <a:pPr eaLnBrk="1" hangingPunct="1"/>
            <a:r>
              <a:rPr lang="zh-CN" altLang="en-US" sz="3100" b="1" dirty="0"/>
              <a:t>②蝉为什么要产大量的卵？</a:t>
            </a:r>
          </a:p>
          <a:p>
            <a:pPr eaLnBrk="1" hangingPunct="1"/>
            <a:r>
              <a:rPr lang="zh-CN" altLang="en-US" sz="3100" b="1" dirty="0"/>
              <a:t>明确：因为蝉只会产卵而不知道保护这些卵，必须有大量的卵，遭到毁坏时才可能有幸存者。</a:t>
            </a:r>
          </a:p>
        </p:txBody>
      </p:sp>
      <p:sp>
        <p:nvSpPr>
          <p:cNvPr id="4" name="矩形 3"/>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linds(horizontal)">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 calcmode="lin" valueType="num">
                                      <p:cBhvr additive="base">
                                        <p:cTn id="12"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1987">
                                            <p:txEl>
                                              <p:pRg st="1" end="1"/>
                                            </p:txEl>
                                          </p:spTgt>
                                        </p:tgtEl>
                                        <p:attrNameLst>
                                          <p:attrName>style.visibility</p:attrName>
                                        </p:attrNameLst>
                                      </p:cBhvr>
                                      <p:to>
                                        <p:strVal val="visible"/>
                                      </p:to>
                                    </p:set>
                                    <p:anim calcmode="lin" valueType="num">
                                      <p:cBhvr additive="base">
                                        <p:cTn id="18"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1987">
                                            <p:txEl>
                                              <p:pRg st="2" end="2"/>
                                            </p:txEl>
                                          </p:spTgt>
                                        </p:tgtEl>
                                        <p:attrNameLst>
                                          <p:attrName>style.visibility</p:attrName>
                                        </p:attrNameLst>
                                      </p:cBhvr>
                                      <p:to>
                                        <p:strVal val="visible"/>
                                      </p:to>
                                    </p:set>
                                    <p:anim calcmode="lin" valueType="num">
                                      <p:cBhvr additive="base">
                                        <p:cTn id="24"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1987">
                                            <p:txEl>
                                              <p:pRg st="3" end="3"/>
                                            </p:txEl>
                                          </p:spTgt>
                                        </p:tgtEl>
                                        <p:attrNameLst>
                                          <p:attrName>style.visibility</p:attrName>
                                        </p:attrNameLst>
                                      </p:cBhvr>
                                      <p:to>
                                        <p:strVal val="visible"/>
                                      </p:to>
                                    </p:set>
                                    <p:anim calcmode="lin" valueType="num">
                                      <p:cBhvr additive="base">
                                        <p:cTn id="30"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ln/>
        </p:spPr>
        <p:txBody>
          <a:bodyPr vert="horz" wrap="square" lIns="91440" tIns="45720" rIns="91440" bIns="45720" anchor="b"/>
          <a:lstStyle/>
          <a:p>
            <a:pPr eaLnBrk="1" hangingPunct="1"/>
            <a:r>
              <a:rPr lang="zh-CN" altLang="en-US" b="1" dirty="0"/>
              <a:t>课文分析（二）</a:t>
            </a:r>
          </a:p>
        </p:txBody>
      </p:sp>
      <p:sp>
        <p:nvSpPr>
          <p:cNvPr id="43011" name="Rectangle 3"/>
          <p:cNvSpPr>
            <a:spLocks noGrp="1"/>
          </p:cNvSpPr>
          <p:nvPr>
            <p:ph idx="1"/>
          </p:nvPr>
        </p:nvSpPr>
        <p:spPr>
          <a:ln/>
        </p:spPr>
        <p:txBody>
          <a:bodyPr vert="horz" wrap="square" lIns="91440" tIns="45720" rIns="91440" bIns="45720" anchor="t"/>
          <a:lstStyle/>
          <a:p>
            <a:pPr eaLnBrk="1" hangingPunct="1"/>
            <a:r>
              <a:rPr lang="zh-CN" altLang="en-US" b="1" dirty="0"/>
              <a:t>小结：这一部分按照卵</a:t>
            </a:r>
            <a:r>
              <a:rPr lang="en-US" altLang="zh-CN" b="1">
                <a:latin typeface="Arial" panose="020B0604020202020204" pitchFamily="34" charset="0"/>
              </a:rPr>
              <a:t>——</a:t>
            </a:r>
            <a:r>
              <a:rPr lang="zh-CN" altLang="en-US" b="1" dirty="0"/>
              <a:t>幼虫的生长化过程来写的。</a:t>
            </a:r>
          </a:p>
          <a:p>
            <a:pPr eaLnBrk="1" hangingPunct="1"/>
            <a:r>
              <a:rPr lang="zh-CN" altLang="en-US" b="1" dirty="0"/>
              <a:t>③从文章全文来看，作者是按照幼虫</a:t>
            </a:r>
            <a:r>
              <a:rPr lang="en-US" altLang="zh-CN" b="1">
                <a:latin typeface="Arial" panose="020B0604020202020204" pitchFamily="34" charset="0"/>
              </a:rPr>
              <a:t>——</a:t>
            </a:r>
            <a:r>
              <a:rPr lang="zh-CN" altLang="en-US" b="1" dirty="0"/>
              <a:t>成虫</a:t>
            </a:r>
            <a:r>
              <a:rPr lang="en-US" altLang="zh-CN" b="1">
                <a:latin typeface="Arial" panose="020B0604020202020204" pitchFamily="34" charset="0"/>
              </a:rPr>
              <a:t>——</a:t>
            </a:r>
            <a:r>
              <a:rPr lang="zh-CN" altLang="en-US" b="1" dirty="0"/>
              <a:t>卵</a:t>
            </a:r>
            <a:r>
              <a:rPr lang="en-US" altLang="zh-CN" b="1">
                <a:latin typeface="Arial" panose="020B0604020202020204" pitchFamily="34" charset="0"/>
              </a:rPr>
              <a:t>———</a:t>
            </a:r>
            <a:r>
              <a:rPr lang="zh-CN" altLang="en-US" b="1" dirty="0"/>
              <a:t>幼虫的顺序来写的。这样安排有什么好处？</a:t>
            </a:r>
          </a:p>
          <a:p>
            <a:pPr eaLnBrk="1" hangingPunct="1"/>
            <a:r>
              <a:rPr lang="zh-CN" altLang="en-US" b="1" dirty="0"/>
              <a:t>明确：使行文新颖活泼，不落俗套，引起读者的兴趣，突出蝉</a:t>
            </a:r>
            <a:r>
              <a:rPr lang="zh-CN" altLang="en-US" b="1" dirty="0">
                <a:latin typeface="Arial" panose="020B0604020202020204" pitchFamily="34" charset="0"/>
              </a:rPr>
              <a:t>“</a:t>
            </a:r>
            <a:r>
              <a:rPr lang="zh-CN" altLang="en-US" b="1" dirty="0"/>
              <a:t>四年黑暗的苦工</a:t>
            </a:r>
            <a:r>
              <a:rPr lang="zh-CN" altLang="en-US" b="1" dirty="0">
                <a:latin typeface="Arial" panose="020B0604020202020204" pitchFamily="34" charset="0"/>
              </a:rPr>
              <a:t>”</a:t>
            </a:r>
            <a:r>
              <a:rPr lang="zh-CN" altLang="en-US" b="1" dirty="0"/>
              <a:t>这一重要特点。</a:t>
            </a:r>
          </a:p>
        </p:txBody>
      </p:sp>
      <p:sp>
        <p:nvSpPr>
          <p:cNvPr id="4" name="矩形 3"/>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 calcmode="lin" valueType="num">
                                      <p:cBhvr additive="base">
                                        <p:cTn id="12"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3011">
                                            <p:txEl>
                                              <p:pRg st="1" end="1"/>
                                            </p:txEl>
                                          </p:spTgt>
                                        </p:tgtEl>
                                        <p:attrNameLst>
                                          <p:attrName>style.visibility</p:attrName>
                                        </p:attrNameLst>
                                      </p:cBhvr>
                                      <p:to>
                                        <p:strVal val="visible"/>
                                      </p:to>
                                    </p:set>
                                    <p:anim calcmode="lin" valueType="num">
                                      <p:cBhvr additive="base">
                                        <p:cTn id="18"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3011">
                                            <p:txEl>
                                              <p:pRg st="2" end="2"/>
                                            </p:txEl>
                                          </p:spTgt>
                                        </p:tgtEl>
                                        <p:attrNameLst>
                                          <p:attrName>style.visibility</p:attrName>
                                        </p:attrNameLst>
                                      </p:cBhvr>
                                      <p:to>
                                        <p:strVal val="visible"/>
                                      </p:to>
                                    </p:set>
                                    <p:anim calcmode="lin" valueType="num">
                                      <p:cBhvr additive="base">
                                        <p:cTn id="24"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ln/>
        </p:spPr>
        <p:txBody>
          <a:bodyPr vert="horz" wrap="square" lIns="91440" tIns="45720" rIns="91440" bIns="45720" anchor="b"/>
          <a:lstStyle/>
          <a:p>
            <a:pPr eaLnBrk="1" hangingPunct="1"/>
            <a:r>
              <a:rPr lang="zh-CN" altLang="en-US" b="1" dirty="0"/>
              <a:t>课文分析（二）</a:t>
            </a:r>
          </a:p>
        </p:txBody>
      </p:sp>
      <p:sp>
        <p:nvSpPr>
          <p:cNvPr id="44035" name="Rectangle 3"/>
          <p:cNvSpPr>
            <a:spLocks noGrp="1"/>
          </p:cNvSpPr>
          <p:nvPr>
            <p:ph idx="1"/>
          </p:nvPr>
        </p:nvSpPr>
        <p:spPr>
          <a:ln/>
        </p:spPr>
        <p:txBody>
          <a:bodyPr vert="horz" wrap="square" lIns="91440" tIns="45720" rIns="91440" bIns="45720" anchor="t"/>
          <a:lstStyle/>
          <a:p>
            <a:pPr eaLnBrk="1" hangingPunct="1"/>
            <a:r>
              <a:rPr lang="en-US" altLang="zh-CN" sz="3400" b="1"/>
              <a:t>④</a:t>
            </a:r>
            <a:r>
              <a:rPr lang="zh-CN" altLang="en-US" sz="3400" b="1" dirty="0"/>
              <a:t>结尾一段有何作用</a:t>
            </a:r>
            <a:r>
              <a:rPr lang="en-US" altLang="zh-CN" sz="3400" b="1"/>
              <a:t>,</a:t>
            </a:r>
            <a:r>
              <a:rPr lang="zh-CN" altLang="en-US" sz="3400" b="1" dirty="0"/>
              <a:t>运用了什么表达方式？</a:t>
            </a:r>
          </a:p>
          <a:p>
            <a:pPr eaLnBrk="1" hangingPunct="1"/>
            <a:r>
              <a:rPr lang="zh-CN" altLang="en-US" sz="3400" b="1" dirty="0"/>
              <a:t>明确：运用抒情、议论两种表达方式。用富有诗意的语言总结蝉的一生，抒发对蝉经过艰苦劳动才换来短暂欢乐的由衷赞叹和同情。</a:t>
            </a:r>
            <a:br>
              <a:rPr lang="zh-CN" altLang="en-US" sz="3400" b="1" dirty="0"/>
            </a:br>
            <a:r>
              <a:rPr lang="zh-CN" altLang="en-US" sz="3400" b="1" dirty="0"/>
              <a:t/>
            </a:r>
            <a:br>
              <a:rPr lang="zh-CN" altLang="en-US" sz="3400" b="1" dirty="0"/>
            </a:br>
            <a:endParaRPr lang="zh-CN" altLang="en-US" sz="3400" b="1" dirty="0"/>
          </a:p>
        </p:txBody>
      </p:sp>
      <p:sp>
        <p:nvSpPr>
          <p:cNvPr id="4" name="矩形 3"/>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linds(horizontal)">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additive="base">
                                        <p:cTn id="12"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4035">
                                            <p:txEl>
                                              <p:pRg st="1" end="1"/>
                                            </p:txEl>
                                          </p:spTgt>
                                        </p:tgtEl>
                                        <p:attrNameLst>
                                          <p:attrName>style.visibility</p:attrName>
                                        </p:attrNameLst>
                                      </p:cBhvr>
                                      <p:to>
                                        <p:strVal val="visible"/>
                                      </p:to>
                                    </p:set>
                                    <p:anim calcmode="lin" valueType="num">
                                      <p:cBhvr additive="base">
                                        <p:cTn id="18"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ln/>
        </p:spPr>
        <p:txBody>
          <a:bodyPr vert="horz" wrap="square" lIns="91440" tIns="45720" rIns="91440" bIns="45720" anchor="b"/>
          <a:lstStyle/>
          <a:p>
            <a:pPr eaLnBrk="1" hangingPunct="1"/>
            <a:r>
              <a:rPr lang="zh-CN" altLang="en-US" b="1" dirty="0"/>
              <a:t>课文分析（二）</a:t>
            </a:r>
          </a:p>
        </p:txBody>
      </p:sp>
      <p:sp>
        <p:nvSpPr>
          <p:cNvPr id="45059" name="Rectangle 3"/>
          <p:cNvSpPr>
            <a:spLocks noGrp="1"/>
          </p:cNvSpPr>
          <p:nvPr>
            <p:ph idx="1"/>
          </p:nvPr>
        </p:nvSpPr>
        <p:spPr>
          <a:ln/>
        </p:spPr>
        <p:txBody>
          <a:bodyPr vert="horz" wrap="square" lIns="91440" tIns="45720" rIns="91440" bIns="45720" anchor="t"/>
          <a:lstStyle/>
          <a:p>
            <a:pPr eaLnBrk="1" hangingPunct="1"/>
            <a:r>
              <a:rPr lang="zh-CN" altLang="en-US" b="1" dirty="0"/>
              <a:t>据课文内容，列出蝉的生命简史。</a:t>
            </a:r>
          </a:p>
          <a:p>
            <a:pPr eaLnBrk="1" hangingPunct="1"/>
            <a:r>
              <a:rPr lang="zh-CN" altLang="en-US" b="1" dirty="0"/>
              <a:t>明确：成虫产卵 → 蝉卵孵化、幼虫出壳 →  即刻脱皮 ，不久 → 幼虫落在地上→立刻寻觅藏身的地方 ，几分钟后 →幼虫钻进地里 ，四年后→  幼虫从地穴爬出→ 徘徊一阵 爬上灌木枝或草叶 ，  半点钟后 → 变为成虫 ，三个半钟头后→ 成虫是离枝飞去， 五个星期后→ 成虫交配、产卵、死亡。</a:t>
            </a:r>
          </a:p>
        </p:txBody>
      </p:sp>
      <p:sp>
        <p:nvSpPr>
          <p:cNvPr id="4" name="矩形 3"/>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linds(horizontal)">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 calcmode="lin" valueType="num">
                                      <p:cBhvr additive="base">
                                        <p:cTn id="12"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5059">
                                            <p:txEl>
                                              <p:pRg st="1" end="1"/>
                                            </p:txEl>
                                          </p:spTgt>
                                        </p:tgtEl>
                                        <p:attrNameLst>
                                          <p:attrName>style.visibility</p:attrName>
                                        </p:attrNameLst>
                                      </p:cBhvr>
                                      <p:to>
                                        <p:strVal val="visible"/>
                                      </p:to>
                                    </p:set>
                                    <p:anim calcmode="lin" valueType="num">
                                      <p:cBhvr additive="base">
                                        <p:cTn id="18"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57636_942361"/>
          <p:cNvPicPr>
            <a:picLocks noChangeAspect="1"/>
          </p:cNvPicPr>
          <p:nvPr/>
        </p:nvPicPr>
        <p:blipFill>
          <a:blip r:embed="rId2"/>
          <a:stretch>
            <a:fillRect/>
          </a:stretch>
        </p:blipFill>
        <p:spPr>
          <a:xfrm>
            <a:off x="1835150" y="620713"/>
            <a:ext cx="5207000" cy="5732462"/>
          </a:xfrm>
          <a:prstGeom prst="rect">
            <a:avLst/>
          </a:prstGeom>
          <a:noFill/>
          <a:ln w="9525">
            <a:noFill/>
          </a:ln>
        </p:spPr>
      </p:pic>
      <p:sp>
        <p:nvSpPr>
          <p:cNvPr id="3" name="矩形 2"/>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p:cNvSpPr>
          <p:nvPr>
            <p:ph idx="1"/>
          </p:nvPr>
        </p:nvSpPr>
        <p:spPr>
          <a:xfrm>
            <a:off x="3779838" y="1341438"/>
            <a:ext cx="4967287" cy="5162550"/>
          </a:xfrm>
          <a:ln/>
        </p:spPr>
        <p:txBody>
          <a:bodyPr vert="horz" wrap="square" lIns="91440" tIns="45720" rIns="91440" bIns="45720" anchor="t"/>
          <a:lstStyle/>
          <a:p>
            <a:pPr marL="0" indent="0" eaLnBrk="1" hangingPunct="1">
              <a:lnSpc>
                <a:spcPct val="120000"/>
              </a:lnSpc>
              <a:buFont typeface="Wingdings 2" panose="05020102010507070707" pitchFamily="18" charset="2"/>
              <a:buNone/>
            </a:pPr>
            <a:r>
              <a:rPr lang="en-US" altLang="zh-CN" sz="2400" b="1">
                <a:solidFill>
                  <a:srgbClr val="000000"/>
                </a:solidFill>
              </a:rPr>
              <a:t>       </a:t>
            </a:r>
            <a:r>
              <a:rPr lang="zh-CN" altLang="en-US" sz="2400" b="1" dirty="0">
                <a:solidFill>
                  <a:srgbClr val="000000"/>
                </a:solidFill>
              </a:rPr>
              <a:t>法布尔，世界著名的</a:t>
            </a:r>
            <a:r>
              <a:rPr lang="zh-CN" altLang="en-US" sz="2400" b="1" dirty="0">
                <a:solidFill>
                  <a:srgbClr val="FF0000"/>
                </a:solidFill>
              </a:rPr>
              <a:t>昆虫学家</a:t>
            </a:r>
            <a:r>
              <a:rPr lang="zh-CN" altLang="en-US" sz="2400" b="1" dirty="0">
                <a:solidFill>
                  <a:srgbClr val="000000"/>
                </a:solidFill>
              </a:rPr>
              <a:t>，法国人。他出身于贫苦的农民家庭，没有上过像样的小学，为了补贴家用，还得给人打短工。在农村里，他被大自然中各种各样的昆虫迷住了，爱上了研究昆虫这一行。有时候他会一连十几个小时趴在地上一动也不动地对一种昆虫进行精细的观察，以致有人以为他发疯了。他读过师范学校，当过小学教师和中学教师。 </a:t>
            </a:r>
          </a:p>
        </p:txBody>
      </p:sp>
      <p:pic>
        <p:nvPicPr>
          <p:cNvPr id="19459" name="图片 3"/>
          <p:cNvPicPr>
            <a:picLocks noChangeAspect="1"/>
          </p:cNvPicPr>
          <p:nvPr/>
        </p:nvPicPr>
        <p:blipFill>
          <a:blip r:embed="rId2"/>
          <a:stretch>
            <a:fillRect/>
          </a:stretch>
        </p:blipFill>
        <p:spPr>
          <a:xfrm>
            <a:off x="179388" y="133350"/>
            <a:ext cx="2378075" cy="963613"/>
          </a:xfrm>
          <a:prstGeom prst="rect">
            <a:avLst/>
          </a:prstGeom>
          <a:noFill/>
          <a:ln w="9525">
            <a:noFill/>
          </a:ln>
        </p:spPr>
      </p:pic>
      <p:pic>
        <p:nvPicPr>
          <p:cNvPr id="19460" name="图片 4"/>
          <p:cNvPicPr>
            <a:picLocks noChangeAspect="1"/>
          </p:cNvPicPr>
          <p:nvPr/>
        </p:nvPicPr>
        <p:blipFill>
          <a:blip r:embed="rId3"/>
          <a:stretch>
            <a:fillRect/>
          </a:stretch>
        </p:blipFill>
        <p:spPr>
          <a:xfrm>
            <a:off x="236538" y="1341438"/>
            <a:ext cx="3384550" cy="5008562"/>
          </a:xfrm>
          <a:prstGeom prst="rect">
            <a:avLst/>
          </a:prstGeom>
          <a:noFill/>
          <a:ln w="9525">
            <a:noFill/>
          </a:ln>
          <a:effectLst>
            <a:outerShdw algn="tl" rotWithShape="0">
              <a:srgbClr val="000000">
                <a:alpha val="70000"/>
              </a:srgbClr>
            </a:outerShdw>
          </a:effectLst>
        </p:spPr>
      </p:pic>
      <p:sp>
        <p:nvSpPr>
          <p:cNvPr id="5" name="矩形 4"/>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Effect transition="in" filter="box(out)">
                                      <p:cBhvr>
                                        <p:cTn id="7" dur="1000"/>
                                        <p:tgtEl>
                                          <p:spTgt spid="1157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内容占位符 45057" descr="kuang217"/>
          <p:cNvPicPr>
            <a:picLocks noGrp="1" noChangeAspect="1"/>
          </p:cNvPicPr>
          <p:nvPr>
            <p:ph/>
          </p:nvPr>
        </p:nvPicPr>
        <p:blipFill>
          <a:blip r:embed="rId2"/>
          <a:stretch>
            <a:fillRect/>
          </a:stretch>
        </p:blipFill>
        <p:spPr>
          <a:xfrm>
            <a:off x="0" y="0"/>
            <a:ext cx="9144000" cy="6994525"/>
          </a:xfrm>
        </p:spPr>
      </p:pic>
      <p:sp>
        <p:nvSpPr>
          <p:cNvPr id="45069" name="文本框 45068"/>
          <p:cNvSpPr txBox="1"/>
          <p:nvPr/>
        </p:nvSpPr>
        <p:spPr>
          <a:xfrm>
            <a:off x="1437640" y="965835"/>
            <a:ext cx="5949950" cy="4276725"/>
          </a:xfrm>
          <a:prstGeom prst="rect">
            <a:avLst/>
          </a:prstGeom>
          <a:noFill/>
          <a:ln w="9525">
            <a:noFill/>
          </a:ln>
        </p:spPr>
        <p:txBody>
          <a:bodyPr wrap="square">
            <a:spAutoFit/>
          </a:bodyPr>
          <a:lstStyle/>
          <a:p>
            <a:pPr algn="just">
              <a:spcBef>
                <a:spcPct val="50000"/>
              </a:spcBef>
            </a:pPr>
            <a:r>
              <a:rPr lang="zh-CN" altLang="en-US" sz="3200" b="1" dirty="0">
                <a:latin typeface="Times New Roman" panose="02020603050405020304" pitchFamily="18" charset="0"/>
              </a:rPr>
              <a:t>科学小品：科学小品又名知识小品，是一种用小品文的笔调介绍某一方面科学知识的说明文体。它既有科学性，又有文学性。那么说科学小品就是说明文的一种了。</a:t>
            </a:r>
          </a:p>
          <a:p>
            <a:pPr algn="just">
              <a:spcBef>
                <a:spcPct val="50000"/>
              </a:spcBef>
            </a:pPr>
            <a:r>
              <a:rPr lang="zh-CN" altLang="en-US" sz="3200" b="1" dirty="0">
                <a:latin typeface="Times New Roman" panose="02020603050405020304" pitchFamily="18" charset="0"/>
              </a:rPr>
              <a:t>科学小品的特点：内容真实，结构严谨巧妙，语言生动准确</a:t>
            </a:r>
            <a:r>
              <a:rPr lang="zh-CN" altLang="en-US" sz="3200" dirty="0">
                <a:latin typeface="Times New Roman" panose="02020603050405020304" pitchFamily="18" charset="0"/>
              </a:rPr>
              <a:t> 。</a:t>
            </a:r>
          </a:p>
        </p:txBody>
      </p:sp>
      <p:sp>
        <p:nvSpPr>
          <p:cNvPr id="45070" name="文本框 45069"/>
          <p:cNvSpPr txBox="1"/>
          <p:nvPr/>
        </p:nvSpPr>
        <p:spPr>
          <a:xfrm>
            <a:off x="2771775" y="260350"/>
            <a:ext cx="2879725" cy="579438"/>
          </a:xfrm>
          <a:prstGeom prst="rect">
            <a:avLst/>
          </a:prstGeom>
          <a:noFill/>
          <a:ln w="9525">
            <a:noFill/>
          </a:ln>
        </p:spPr>
        <p:txBody>
          <a:bodyPr>
            <a:spAutoFit/>
          </a:bodyPr>
          <a:lstStyle/>
          <a:p>
            <a:pPr>
              <a:spcBef>
                <a:spcPct val="50000"/>
              </a:spcBef>
            </a:pPr>
            <a:r>
              <a:rPr lang="zh-CN" altLang="en-US" sz="3200" b="1" dirty="0">
                <a:solidFill>
                  <a:srgbClr val="FF0000"/>
                </a:solidFill>
                <a:latin typeface="Times New Roman" panose="02020603050405020304" pitchFamily="18" charset="0"/>
                <a:ea typeface="黑体" panose="02010609060101010101" pitchFamily="49" charset="-122"/>
              </a:rPr>
              <a:t>科学小品</a:t>
            </a:r>
          </a:p>
        </p:txBody>
      </p:sp>
      <p:sp>
        <p:nvSpPr>
          <p:cNvPr id="5" name="矩形 4"/>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635375" y="333375"/>
            <a:ext cx="5113338" cy="6221413"/>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zh-CN" altLang="en-US" sz="2800" b="1" i="0" u="none" strike="noStrike" kern="0" cap="none" spc="0" normalizeH="0" baseline="0" noProof="0" dirty="0" smtClean="0">
                <a:ln>
                  <a:noFill/>
                </a:ln>
                <a:solidFill>
                  <a:srgbClr val="000000"/>
                </a:solidFill>
                <a:effectLst/>
                <a:uLnTx/>
                <a:uFillTx/>
                <a:latin typeface="华文楷体" panose="02010600040101010101" charset="-122"/>
                <a:ea typeface="华文楷体" panose="02010600040101010101" charset="-122"/>
                <a:cs typeface="+mn-cs"/>
              </a:rPr>
              <a:t>        他没有专门学过昆虫学，但是依靠他专心致志的自学和长期耐心而细致的观察研究，用大半生的时间和精力，根据观察所得的详细记录，写成了</a:t>
            </a:r>
            <a:r>
              <a:rPr kumimoji="0" lang="en-US" altLang="zh-CN" sz="2800" b="1" i="0" u="none" strike="noStrike" kern="0" cap="none" spc="0" normalizeH="0" baseline="0" noProof="0" dirty="0" smtClean="0">
                <a:ln>
                  <a:noFill/>
                </a:ln>
                <a:solidFill>
                  <a:srgbClr val="000000"/>
                </a:solidFill>
                <a:effectLst/>
                <a:uLnTx/>
                <a:uFillTx/>
                <a:latin typeface="华文楷体" panose="02010600040101010101" charset="-122"/>
                <a:ea typeface="华文楷体" panose="02010600040101010101" charset="-122"/>
                <a:cs typeface="+mn-cs"/>
              </a:rPr>
              <a:t>10</a:t>
            </a:r>
            <a:r>
              <a:rPr kumimoji="0" lang="zh-CN" altLang="en-US" sz="2800" b="1" i="0" u="none" strike="noStrike" kern="0" cap="none" spc="0" normalizeH="0" baseline="0" noProof="0" dirty="0" smtClean="0">
                <a:ln>
                  <a:noFill/>
                </a:ln>
                <a:solidFill>
                  <a:srgbClr val="000000"/>
                </a:solidFill>
                <a:effectLst/>
                <a:uLnTx/>
                <a:uFillTx/>
                <a:latin typeface="华文楷体" panose="02010600040101010101" charset="-122"/>
                <a:ea typeface="华文楷体" panose="02010600040101010101" charset="-122"/>
                <a:cs typeface="+mn-cs"/>
              </a:rPr>
              <a:t>大卷</a:t>
            </a:r>
            <a:r>
              <a:rPr kumimoji="0" lang="en-US" altLang="zh-CN" sz="2800" b="1" i="0" u="none" strike="noStrike" kern="0" cap="none" spc="0" normalizeH="0" baseline="0" noProof="0" dirty="0" smtClean="0">
                <a:ln>
                  <a:noFill/>
                </a:ln>
                <a:solidFill>
                  <a:srgbClr val="000000"/>
                </a:solidFill>
                <a:effectLst/>
                <a:uLnTx/>
                <a:uFillTx/>
                <a:latin typeface="华文楷体" panose="02010600040101010101" charset="-122"/>
                <a:ea typeface="华文楷体" panose="02010600040101010101" charset="-122"/>
                <a:cs typeface="+mn-cs"/>
              </a:rPr>
              <a:t>《</a:t>
            </a:r>
            <a:r>
              <a:rPr kumimoji="0" lang="zh-CN" altLang="en-US" sz="2800" b="1" i="0" u="none" strike="noStrike" kern="0" cap="none" spc="0" normalizeH="0" baseline="0" noProof="0" dirty="0" smtClean="0">
                <a:ln>
                  <a:noFill/>
                </a:ln>
                <a:solidFill>
                  <a:srgbClr val="000000"/>
                </a:solidFill>
                <a:effectLst/>
                <a:uLnTx/>
                <a:uFillTx/>
                <a:latin typeface="华文楷体" panose="02010600040101010101" charset="-122"/>
                <a:ea typeface="华文楷体" panose="02010600040101010101" charset="-122"/>
                <a:cs typeface="+mn-cs"/>
              </a:rPr>
              <a:t>昆虫的故事</a:t>
            </a:r>
            <a:r>
              <a:rPr kumimoji="0" lang="en-US" altLang="zh-CN" sz="2800" b="1" i="0" u="none" strike="noStrike" kern="0" cap="none" spc="0" normalizeH="0" baseline="0" noProof="0" dirty="0" smtClean="0">
                <a:ln>
                  <a:noFill/>
                </a:ln>
                <a:solidFill>
                  <a:srgbClr val="000000"/>
                </a:solidFill>
                <a:effectLst/>
                <a:uLnTx/>
                <a:uFillTx/>
                <a:latin typeface="华文楷体" panose="02010600040101010101" charset="-122"/>
                <a:ea typeface="华文楷体" panose="02010600040101010101" charset="-122"/>
                <a:cs typeface="+mn-cs"/>
              </a:rPr>
              <a:t>》</a:t>
            </a:r>
            <a:r>
              <a:rPr kumimoji="0" lang="zh-CN" altLang="en-US" sz="2800" b="1" i="0" u="none" strike="noStrike" kern="0" cap="none" spc="0" normalizeH="0" baseline="0" noProof="0" dirty="0" smtClean="0">
                <a:ln>
                  <a:noFill/>
                </a:ln>
                <a:solidFill>
                  <a:srgbClr val="000000"/>
                </a:solidFill>
                <a:effectLst/>
                <a:uLnTx/>
                <a:uFillTx/>
                <a:latin typeface="华文楷体" panose="02010600040101010101" charset="-122"/>
                <a:ea typeface="华文楷体" panose="02010600040101010101" charset="-122"/>
                <a:cs typeface="+mn-cs"/>
              </a:rPr>
              <a:t>（又译作</a:t>
            </a:r>
            <a:r>
              <a:rPr kumimoji="0" lang="en-US" altLang="zh-CN" sz="2800" b="1" i="0" u="none" strike="noStrike" kern="0" cap="none" spc="0" normalizeH="0" baseline="0" noProof="0" dirty="0" smtClean="0">
                <a:ln>
                  <a:noFill/>
                </a:ln>
                <a:solidFill>
                  <a:srgbClr val="FF0000"/>
                </a:solidFill>
                <a:effectLst/>
                <a:uLnTx/>
                <a:uFillTx/>
                <a:latin typeface="华文楷体" panose="02010600040101010101" charset="-122"/>
                <a:ea typeface="华文楷体" panose="02010600040101010101" charset="-122"/>
                <a:cs typeface="+mn-cs"/>
              </a:rPr>
              <a:t>《</a:t>
            </a:r>
            <a:r>
              <a:rPr kumimoji="0" lang="zh-CN" altLang="en-US" sz="2800" b="1" i="0" u="none" strike="noStrike" kern="0" cap="none" spc="0" normalizeH="0" baseline="0" noProof="0" dirty="0" smtClean="0">
                <a:ln>
                  <a:noFill/>
                </a:ln>
                <a:solidFill>
                  <a:srgbClr val="FF0000"/>
                </a:solidFill>
                <a:effectLst/>
                <a:uLnTx/>
                <a:uFillTx/>
                <a:latin typeface="华文楷体" panose="02010600040101010101" charset="-122"/>
                <a:ea typeface="华文楷体" panose="02010600040101010101" charset="-122"/>
                <a:cs typeface="+mn-cs"/>
              </a:rPr>
              <a:t>昆虫记</a:t>
            </a:r>
            <a:r>
              <a:rPr kumimoji="0" lang="en-US" altLang="zh-CN" sz="2800" b="1" i="0" u="none" strike="noStrike" kern="0" cap="none" spc="0" normalizeH="0" baseline="0" noProof="0" dirty="0" smtClean="0">
                <a:ln>
                  <a:noFill/>
                </a:ln>
                <a:solidFill>
                  <a:srgbClr val="FF0000"/>
                </a:solidFill>
                <a:effectLst/>
                <a:uLnTx/>
                <a:uFillTx/>
                <a:latin typeface="华文楷体" panose="02010600040101010101" charset="-122"/>
                <a:ea typeface="华文楷体" panose="02010600040101010101" charset="-122"/>
                <a:cs typeface="+mn-cs"/>
              </a:rPr>
              <a:t>》</a:t>
            </a:r>
            <a:r>
              <a:rPr kumimoji="0" lang="zh-CN" altLang="en-US" sz="2800" b="1" i="0" u="none" strike="noStrike" kern="0" cap="none" spc="0" normalizeH="0" baseline="0" noProof="0" dirty="0" smtClean="0">
                <a:ln>
                  <a:noFill/>
                </a:ln>
                <a:solidFill>
                  <a:srgbClr val="000000"/>
                </a:solidFill>
                <a:effectLst/>
                <a:uLnTx/>
                <a:uFillTx/>
                <a:latin typeface="华文楷体" panose="02010600040101010101" charset="-122"/>
                <a:ea typeface="华文楷体" panose="02010600040101010101" charset="-122"/>
                <a:cs typeface="+mn-cs"/>
              </a:rPr>
              <a:t>）。</a:t>
            </a:r>
            <a:endParaRPr kumimoji="0" lang="en-US" altLang="zh-CN" sz="2800" b="1" i="0" u="none" strike="noStrike" kern="0" cap="none" spc="0" normalizeH="0" baseline="0" noProof="0" dirty="0" smtClean="0">
              <a:ln>
                <a:noFill/>
              </a:ln>
              <a:solidFill>
                <a:srgbClr val="000000"/>
              </a:solidFill>
              <a:effectLst/>
              <a:uLnTx/>
              <a:uFillTx/>
              <a:latin typeface="华文楷体" panose="02010600040101010101" charset="-122"/>
              <a:ea typeface="华文楷体" panose="02010600040101010101" charset="-122"/>
              <a:cs typeface="+mn-cs"/>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zh-CN" sz="2400" b="1" i="0" u="none" strike="noStrike" kern="0" cap="none" spc="0" normalizeH="0" baseline="0" noProof="0" dirty="0" smtClean="0">
                <a:ln>
                  <a:noFill/>
                </a:ln>
                <a:solidFill>
                  <a:srgbClr val="000000"/>
                </a:solidFill>
                <a:effectLst/>
                <a:uLnTx/>
                <a:uFillTx/>
                <a:latin typeface="华文楷体" panose="02010600040101010101" charset="-122"/>
                <a:ea typeface="华文楷体" panose="02010600040101010101" charset="-122"/>
                <a:cs typeface="+mn-cs"/>
              </a:rPr>
              <a:t>        </a:t>
            </a:r>
            <a:r>
              <a:rPr kumimoji="0" lang="en-US" altLang="zh-CN" sz="2800" b="1" i="0" u="none" strike="noStrike" kern="0" cap="none" spc="0" normalizeH="0" baseline="0" noProof="0" dirty="0" smtClean="0">
                <a:ln>
                  <a:noFill/>
                </a:ln>
                <a:solidFill>
                  <a:srgbClr val="000000"/>
                </a:solidFill>
                <a:effectLst/>
                <a:uLnTx/>
                <a:uFillTx/>
                <a:latin typeface="华文楷体" panose="02010600040101010101" charset="-122"/>
                <a:ea typeface="华文楷体" panose="02010600040101010101" charset="-122"/>
                <a:cs typeface="+mn-cs"/>
              </a:rPr>
              <a:t>《</a:t>
            </a:r>
            <a:r>
              <a:rPr kumimoji="0" lang="zh-CN" altLang="en-US" sz="2800" b="1" i="0" u="none" strike="noStrike" kern="0" cap="none" spc="0" normalizeH="0" baseline="0" noProof="0" dirty="0" smtClean="0">
                <a:ln>
                  <a:noFill/>
                </a:ln>
                <a:solidFill>
                  <a:srgbClr val="000000"/>
                </a:solidFill>
                <a:effectLst/>
                <a:uLnTx/>
                <a:uFillTx/>
                <a:latin typeface="华文楷体" panose="02010600040101010101" charset="-122"/>
                <a:ea typeface="华文楷体" panose="02010600040101010101" charset="-122"/>
                <a:cs typeface="+mn-cs"/>
              </a:rPr>
              <a:t>昆虫的故事</a:t>
            </a:r>
            <a:r>
              <a:rPr kumimoji="0" lang="en-US" altLang="zh-CN" sz="2800" b="1" i="0" u="none" strike="noStrike" kern="0" cap="none" spc="0" normalizeH="0" baseline="0" noProof="0" dirty="0" smtClean="0">
                <a:ln>
                  <a:noFill/>
                </a:ln>
                <a:solidFill>
                  <a:srgbClr val="000000"/>
                </a:solidFill>
                <a:effectLst/>
                <a:uLnTx/>
                <a:uFillTx/>
                <a:latin typeface="华文楷体" panose="02010600040101010101" charset="-122"/>
                <a:ea typeface="华文楷体" panose="02010600040101010101" charset="-122"/>
                <a:cs typeface="+mn-cs"/>
              </a:rPr>
              <a:t>》</a:t>
            </a:r>
            <a:r>
              <a:rPr kumimoji="0" lang="zh-CN" altLang="en-US" sz="2800" b="1" i="0" u="none" strike="noStrike" kern="0" cap="none" spc="0" normalizeH="0" baseline="0" noProof="0" dirty="0" smtClean="0">
                <a:ln>
                  <a:noFill/>
                </a:ln>
                <a:solidFill>
                  <a:srgbClr val="000000"/>
                </a:solidFill>
                <a:effectLst/>
                <a:uLnTx/>
                <a:uFillTx/>
                <a:latin typeface="华文楷体" panose="02010600040101010101" charset="-122"/>
                <a:ea typeface="华文楷体" panose="02010600040101010101" charset="-122"/>
                <a:cs typeface="+mn-cs"/>
              </a:rPr>
              <a:t>问世以后，法布尔就成为蜚声世界的科普读物作家，为广大读者所熟悉和热爱。他的故居和实验室现已建成法布尔纪念馆。雨果称他为“昆虫世界的荷马”。</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zh-CN" altLang="en-US" sz="2400" b="1" i="0" u="none" strike="noStrike" kern="0" cap="none" spc="0" normalizeH="0" baseline="0" noProof="0" dirty="0" smtClean="0">
              <a:ln>
                <a:noFill/>
              </a:ln>
              <a:solidFill>
                <a:srgbClr val="000000"/>
              </a:solidFill>
              <a:effectLst/>
              <a:uLnTx/>
              <a:uFillTx/>
              <a:latin typeface="华文楷体" panose="02010600040101010101" charset="-122"/>
              <a:ea typeface="华文楷体" panose="02010600040101010101"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1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0483" name="图片 3"/>
          <p:cNvPicPr>
            <a:picLocks noChangeAspect="1"/>
          </p:cNvPicPr>
          <p:nvPr/>
        </p:nvPicPr>
        <p:blipFill>
          <a:blip r:embed="rId2"/>
          <a:stretch>
            <a:fillRect/>
          </a:stretch>
        </p:blipFill>
        <p:spPr>
          <a:xfrm>
            <a:off x="298450" y="1262063"/>
            <a:ext cx="3219450" cy="9021762"/>
          </a:xfrm>
          <a:prstGeom prst="rect">
            <a:avLst/>
          </a:prstGeom>
          <a:noFill/>
          <a:ln w="9525">
            <a:noFill/>
          </a:ln>
        </p:spPr>
      </p:pic>
      <p:pic>
        <p:nvPicPr>
          <p:cNvPr id="20484" name="图片 4"/>
          <p:cNvPicPr>
            <a:picLocks noChangeAspect="1"/>
          </p:cNvPicPr>
          <p:nvPr/>
        </p:nvPicPr>
        <p:blipFill>
          <a:blip r:embed="rId3"/>
          <a:stretch>
            <a:fillRect/>
          </a:stretch>
        </p:blipFill>
        <p:spPr>
          <a:xfrm>
            <a:off x="179388" y="133350"/>
            <a:ext cx="2378075" cy="963613"/>
          </a:xfrm>
          <a:prstGeom prst="rect">
            <a:avLst/>
          </a:prstGeom>
          <a:noFill/>
          <a:ln w="9525">
            <a:noFill/>
          </a:ln>
        </p:spPr>
      </p:pic>
      <p:sp>
        <p:nvSpPr>
          <p:cNvPr id="5" name="矩形 4"/>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p:cNvSpPr>
          <p:nvPr>
            <p:ph idx="1"/>
          </p:nvPr>
        </p:nvSpPr>
        <p:spPr>
          <a:xfrm>
            <a:off x="3587433" y="763588"/>
            <a:ext cx="5321300" cy="4895850"/>
          </a:xfrm>
          <a:ln/>
        </p:spPr>
        <p:txBody>
          <a:bodyPr vert="horz" wrap="square" lIns="91440" tIns="45720" rIns="91440" bIns="45720" anchor="t"/>
          <a:lstStyle/>
          <a:p>
            <a:pPr marL="0" indent="0" eaLnBrk="1" hangingPunct="1">
              <a:lnSpc>
                <a:spcPct val="120000"/>
              </a:lnSpc>
              <a:spcBef>
                <a:spcPct val="40000"/>
              </a:spcBef>
              <a:buFont typeface="Wingdings 2" panose="05020102010507070707" pitchFamily="18" charset="2"/>
              <a:buNone/>
            </a:pPr>
            <a:r>
              <a:rPr lang="zh-CN" altLang="en-US" sz="2400" b="1" dirty="0">
                <a:solidFill>
                  <a:srgbClr val="000000"/>
                </a:solidFill>
                <a:latin typeface="华文楷体" panose="02010600040101010101" charset="-122"/>
                <a:ea typeface="华文楷体" panose="02010600040101010101" charset="-122"/>
              </a:rPr>
              <a:t>        这是一部引人入胜的科普散文集，它以生动有趣的文笔，向人们展现出一个绚丽多彩的昆虫世界，</a:t>
            </a:r>
            <a:r>
              <a:rPr lang="en-US" altLang="zh-CN" sz="2400" b="1">
                <a:solidFill>
                  <a:srgbClr val="000000"/>
                </a:solidFill>
                <a:latin typeface="华文楷体" panose="02010600040101010101" charset="-122"/>
                <a:ea typeface="华文楷体" panose="02010600040101010101" charset="-122"/>
              </a:rPr>
              <a:t>《</a:t>
            </a:r>
            <a:r>
              <a:rPr lang="zh-CN" altLang="en-US" sz="2400" b="1" dirty="0">
                <a:solidFill>
                  <a:srgbClr val="000000"/>
                </a:solidFill>
                <a:latin typeface="华文楷体" panose="02010600040101010101" charset="-122"/>
                <a:ea typeface="华文楷体" panose="02010600040101010101" charset="-122"/>
              </a:rPr>
              <a:t>蝉</a:t>
            </a:r>
            <a:r>
              <a:rPr lang="en-US" altLang="zh-CN" sz="2400" b="1">
                <a:solidFill>
                  <a:srgbClr val="000000"/>
                </a:solidFill>
                <a:latin typeface="华文楷体" panose="02010600040101010101" charset="-122"/>
                <a:ea typeface="华文楷体" panose="02010600040101010101" charset="-122"/>
              </a:rPr>
              <a:t>》</a:t>
            </a:r>
            <a:r>
              <a:rPr lang="zh-CN" altLang="en-US" sz="2400" b="1" dirty="0">
                <a:solidFill>
                  <a:srgbClr val="000000"/>
                </a:solidFill>
                <a:latin typeface="华文楷体" panose="02010600040101010101" charset="-122"/>
                <a:ea typeface="华文楷体" panose="02010600040101010101" charset="-122"/>
              </a:rPr>
              <a:t>就是其中的一篇，课文选了文章中的两部分。作者通过对蝉认真观察</a:t>
            </a:r>
            <a:r>
              <a:rPr lang="en-US" altLang="zh-CN" sz="2400" b="1">
                <a:solidFill>
                  <a:srgbClr val="000000"/>
                </a:solidFill>
                <a:latin typeface="华文楷体" panose="02010600040101010101" charset="-122"/>
                <a:ea typeface="华文楷体" panose="02010600040101010101" charset="-122"/>
              </a:rPr>
              <a:t>15</a:t>
            </a:r>
            <a:r>
              <a:rPr lang="zh-CN" altLang="en-US" sz="2400" b="1" dirty="0">
                <a:solidFill>
                  <a:srgbClr val="000000"/>
                </a:solidFill>
                <a:latin typeface="华文楷体" panose="02010600040101010101" charset="-122"/>
                <a:ea typeface="华文楷体" panose="02010600040101010101" charset="-122"/>
              </a:rPr>
              <a:t>年之后才写出本文的。可见他的治学态度是非常严谨的。</a:t>
            </a:r>
            <a:br>
              <a:rPr lang="zh-CN" altLang="en-US" sz="2400" b="1" dirty="0">
                <a:solidFill>
                  <a:srgbClr val="000000"/>
                </a:solidFill>
                <a:latin typeface="华文楷体" panose="02010600040101010101" charset="-122"/>
                <a:ea typeface="华文楷体" panose="02010600040101010101" charset="-122"/>
              </a:rPr>
            </a:br>
            <a:r>
              <a:rPr lang="zh-CN" altLang="en-US" sz="2400" b="1" dirty="0">
                <a:solidFill>
                  <a:srgbClr val="000000"/>
                </a:solidFill>
                <a:latin typeface="华文楷体" panose="02010600040101010101" charset="-122"/>
                <a:ea typeface="华文楷体" panose="02010600040101010101" charset="-122"/>
              </a:rPr>
              <a:t>        法布尔有一句名言</a:t>
            </a:r>
            <a:r>
              <a:rPr lang="zh-CN" altLang="en-US" sz="2400" b="1" dirty="0">
                <a:solidFill>
                  <a:srgbClr val="FF0066"/>
                </a:solidFill>
                <a:latin typeface="华文楷体" panose="02010600040101010101" charset="-122"/>
                <a:ea typeface="华文楷体" panose="02010600040101010101" charset="-122"/>
              </a:rPr>
              <a:t>：“学习这件事不在乎有没有人教你，最重要的是你自己有没有觉悟。”</a:t>
            </a:r>
            <a:r>
              <a:rPr lang="zh-CN" altLang="en-US" sz="2400" b="1" dirty="0">
                <a:solidFill>
                  <a:srgbClr val="000000"/>
                </a:solidFill>
                <a:latin typeface="华文楷体" panose="02010600040101010101" charset="-122"/>
                <a:ea typeface="华文楷体" panose="02010600040101010101" charset="-122"/>
              </a:rPr>
              <a:t>这话是他成功的秘诀，也会给我们很大的启示。</a:t>
            </a:r>
          </a:p>
        </p:txBody>
      </p:sp>
      <p:pic>
        <p:nvPicPr>
          <p:cNvPr id="21507" name="图片 1"/>
          <p:cNvPicPr>
            <a:picLocks noChangeAspect="1"/>
          </p:cNvPicPr>
          <p:nvPr/>
        </p:nvPicPr>
        <p:blipFill>
          <a:blip r:embed="rId2"/>
          <a:stretch>
            <a:fillRect/>
          </a:stretch>
        </p:blipFill>
        <p:spPr>
          <a:xfrm>
            <a:off x="179388" y="88900"/>
            <a:ext cx="2378075" cy="963613"/>
          </a:xfrm>
          <a:prstGeom prst="rect">
            <a:avLst/>
          </a:prstGeom>
          <a:noFill/>
          <a:ln w="9525">
            <a:noFill/>
          </a:ln>
        </p:spPr>
      </p:pic>
      <p:pic>
        <p:nvPicPr>
          <p:cNvPr id="21508" name="Picture 2" descr="http://img10.360buyimg.com/n0/g14/M09/10/00/rBEhVVL9aKYIAAAAAAFIQrJF4k4AAInjwJn9HkAAUha975.jpg"/>
          <p:cNvPicPr>
            <a:picLocks noChangeAspect="1"/>
          </p:cNvPicPr>
          <p:nvPr/>
        </p:nvPicPr>
        <p:blipFill>
          <a:blip r:embed="rId3"/>
          <a:stretch>
            <a:fillRect/>
          </a:stretch>
        </p:blipFill>
        <p:spPr>
          <a:xfrm>
            <a:off x="298450" y="1335088"/>
            <a:ext cx="3078163" cy="8815387"/>
          </a:xfrm>
          <a:prstGeom prst="rect">
            <a:avLst/>
          </a:prstGeom>
          <a:noFill/>
          <a:ln w="9525">
            <a:noFill/>
          </a:ln>
        </p:spPr>
      </p:pic>
      <p:sp>
        <p:nvSpPr>
          <p:cNvPr id="5" name="矩形 4"/>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250825" y="620713"/>
            <a:ext cx="8540750" cy="1079500"/>
          </a:xfrm>
          <a:ln/>
        </p:spPr>
        <p:txBody>
          <a:bodyPr vert="horz" wrap="square" lIns="91440" tIns="45720" rIns="91440" bIns="45720" anchor="ctr"/>
          <a:lstStyle/>
          <a:p>
            <a:pPr eaLnBrk="1" hangingPunct="1"/>
            <a:r>
              <a:rPr lang="zh-CN" altLang="en-US" b="1" dirty="0">
                <a:latin typeface="黑体" panose="02010609060101010101" pitchFamily="49" charset="-122"/>
                <a:ea typeface="黑体" panose="02010609060101010101" pitchFamily="49" charset="-122"/>
              </a:rPr>
              <a:t>字词正音</a:t>
            </a:r>
            <a:r>
              <a:rPr lang="en-US" altLang="zh-CN" b="1" dirty="0">
                <a:latin typeface="黑体" panose="02010609060101010101" pitchFamily="49" charset="-122"/>
                <a:ea typeface="黑体" panose="02010609060101010101" pitchFamily="49" charset="-122"/>
              </a:rPr>
              <a:t>:</a:t>
            </a:r>
            <a:br>
              <a:rPr lang="en-US" altLang="zh-CN" b="1" dirty="0">
                <a:latin typeface="黑体" panose="02010609060101010101" pitchFamily="49" charset="-122"/>
                <a:ea typeface="黑体" panose="02010609060101010101" pitchFamily="49" charset="-122"/>
              </a:rPr>
            </a:br>
            <a:endParaRPr lang="en-US" altLang="zh-CN" b="1" dirty="0">
              <a:latin typeface="黑体" panose="02010609060101010101" pitchFamily="49" charset="-122"/>
              <a:ea typeface="黑体" panose="02010609060101010101" pitchFamily="49" charset="-122"/>
            </a:endParaRPr>
          </a:p>
        </p:txBody>
      </p:sp>
      <p:sp>
        <p:nvSpPr>
          <p:cNvPr id="26627" name="Rectangle 3"/>
          <p:cNvSpPr>
            <a:spLocks noGrp="1"/>
          </p:cNvSpPr>
          <p:nvPr>
            <p:ph idx="1"/>
          </p:nvPr>
        </p:nvSpPr>
        <p:spPr>
          <a:xfrm>
            <a:off x="395288" y="1844675"/>
            <a:ext cx="8540750" cy="4498975"/>
          </a:xfrm>
          <a:ln/>
        </p:spPr>
        <p:txBody>
          <a:bodyPr vert="horz" wrap="square" lIns="91440" tIns="45720" rIns="91440" bIns="45720" anchor="t"/>
          <a:lstStyle/>
          <a:p>
            <a:pPr eaLnBrk="1" hangingPunct="1">
              <a:lnSpc>
                <a:spcPct val="90000"/>
              </a:lnSpc>
            </a:pPr>
            <a:r>
              <a:rPr lang="en-US" altLang="zh-CN" dirty="0"/>
              <a:t> </a:t>
            </a:r>
            <a:r>
              <a:rPr lang="zh-CN" altLang="en-US" b="1" dirty="0"/>
              <a:t>蜣</a:t>
            </a:r>
            <a:r>
              <a:rPr lang="en-US" altLang="zh-CN" b="1" dirty="0"/>
              <a:t>qiāng(</a:t>
            </a:r>
            <a:r>
              <a:rPr lang="zh-CN" altLang="en-US" b="1" dirty="0"/>
              <a:t>屎壳郎</a:t>
            </a:r>
            <a:r>
              <a:rPr lang="en-US" altLang="zh-CN" b="1" dirty="0"/>
              <a:t>) </a:t>
            </a:r>
          </a:p>
          <a:p>
            <a:pPr eaLnBrk="1" hangingPunct="1">
              <a:lnSpc>
                <a:spcPct val="90000"/>
              </a:lnSpc>
            </a:pPr>
            <a:r>
              <a:rPr lang="en-US" altLang="zh-CN" b="1" dirty="0"/>
              <a:t> </a:t>
            </a:r>
            <a:r>
              <a:rPr lang="zh-CN" altLang="en-US" b="1" dirty="0"/>
              <a:t>窠</a:t>
            </a:r>
            <a:r>
              <a:rPr lang="en-US" altLang="zh-CN" b="1" dirty="0"/>
              <a:t>kē(</a:t>
            </a:r>
            <a:r>
              <a:rPr lang="zh-CN" altLang="en-US" b="1" dirty="0"/>
              <a:t>鸟兽做的窝</a:t>
            </a:r>
            <a:r>
              <a:rPr lang="en-US" altLang="zh-CN" b="1" dirty="0"/>
              <a:t>) </a:t>
            </a:r>
          </a:p>
          <a:p>
            <a:pPr eaLnBrk="1" hangingPunct="1">
              <a:lnSpc>
                <a:spcPct val="90000"/>
              </a:lnSpc>
            </a:pPr>
            <a:r>
              <a:rPr lang="en-US" altLang="zh-CN" b="1" dirty="0"/>
              <a:t> </a:t>
            </a:r>
            <a:r>
              <a:rPr lang="zh-CN" altLang="en-US" b="1" dirty="0"/>
              <a:t>墁</a:t>
            </a:r>
            <a:r>
              <a:rPr lang="en-US" altLang="zh-CN" b="1" dirty="0"/>
              <a:t>màn(</a:t>
            </a:r>
            <a:r>
              <a:rPr lang="zh-CN" altLang="en-US" b="1" dirty="0"/>
              <a:t>用砖或石块铺地面</a:t>
            </a:r>
            <a:r>
              <a:rPr lang="en-US" altLang="zh-CN" b="1" dirty="0"/>
              <a:t>)  </a:t>
            </a:r>
          </a:p>
          <a:p>
            <a:pPr eaLnBrk="1" hangingPunct="1">
              <a:lnSpc>
                <a:spcPct val="90000"/>
              </a:lnSpc>
            </a:pPr>
            <a:r>
              <a:rPr lang="en-US" altLang="zh-CN" b="1" dirty="0"/>
              <a:t> </a:t>
            </a:r>
            <a:r>
              <a:rPr lang="zh-CN" altLang="en-US" b="1" dirty="0"/>
              <a:t>纤</a:t>
            </a:r>
            <a:r>
              <a:rPr lang="en-US" altLang="zh-CN" b="1" dirty="0"/>
              <a:t>xiān(</a:t>
            </a:r>
            <a:r>
              <a:rPr lang="zh-CN" altLang="en-US" b="1" dirty="0"/>
              <a:t>细小</a:t>
            </a:r>
            <a:r>
              <a:rPr lang="en-US" altLang="zh-CN" b="1" dirty="0"/>
              <a:t>)</a:t>
            </a:r>
          </a:p>
          <a:p>
            <a:pPr eaLnBrk="1" hangingPunct="1">
              <a:lnSpc>
                <a:spcPct val="90000"/>
              </a:lnSpc>
            </a:pPr>
            <a:r>
              <a:rPr lang="en-US" altLang="zh-CN" b="1" dirty="0"/>
              <a:t> </a:t>
            </a:r>
            <a:r>
              <a:rPr lang="zh-CN" altLang="en-US" b="1" dirty="0"/>
              <a:t>蚋</a:t>
            </a:r>
            <a:r>
              <a:rPr lang="en-US" altLang="zh-CN" b="1" dirty="0"/>
              <a:t>ruì(</a:t>
            </a:r>
            <a:r>
              <a:rPr lang="zh-CN" altLang="en-US" b="1" dirty="0"/>
              <a:t>小昆虫，体长两三毫米，头小，色黑，胸背隆起，吸人和牲畜的血液</a:t>
            </a:r>
            <a:r>
              <a:rPr lang="en-US" altLang="zh-CN" b="1" dirty="0"/>
              <a:t>)</a:t>
            </a:r>
          </a:p>
          <a:p>
            <a:pPr eaLnBrk="1" hangingPunct="1">
              <a:lnSpc>
                <a:spcPct val="90000"/>
              </a:lnSpc>
            </a:pPr>
            <a:r>
              <a:rPr lang="en-US" altLang="zh-CN" b="1" dirty="0"/>
              <a:t> </a:t>
            </a:r>
            <a:r>
              <a:rPr lang="zh-CN" altLang="en-US" b="1" dirty="0"/>
              <a:t>鳍</a:t>
            </a:r>
            <a:r>
              <a:rPr lang="en-US" altLang="zh-CN" b="1" dirty="0"/>
              <a:t>qí(</a:t>
            </a:r>
            <a:r>
              <a:rPr lang="zh-CN" altLang="en-US" b="1" dirty="0"/>
              <a:t>鱼类的运动器官</a:t>
            </a:r>
            <a:r>
              <a:rPr lang="en-US" altLang="zh-CN" b="1" dirty="0"/>
              <a:t>)  </a:t>
            </a:r>
            <a:r>
              <a:rPr lang="zh-CN" altLang="en-US" b="1" dirty="0"/>
              <a:t>曝</a:t>
            </a:r>
            <a:r>
              <a:rPr lang="en-US" altLang="zh-CN" b="1" dirty="0"/>
              <a:t>pù(</a:t>
            </a:r>
            <a:r>
              <a:rPr lang="zh-CN" altLang="en-US" b="1" dirty="0"/>
              <a:t>晒</a:t>
            </a:r>
            <a:r>
              <a:rPr lang="en-US" altLang="zh-CN" b="1" dirty="0"/>
              <a:t>)</a:t>
            </a:r>
            <a:br>
              <a:rPr lang="en-US" altLang="zh-CN" b="1" dirty="0"/>
            </a:br>
            <a:r>
              <a:rPr lang="en-US" altLang="zh-CN" sz="2400" b="1" dirty="0"/>
              <a:t/>
            </a:r>
            <a:br>
              <a:rPr lang="en-US" altLang="zh-CN" sz="2400" b="1" dirty="0"/>
            </a:br>
            <a:endParaRPr lang="en-US" altLang="zh-CN" sz="2400" b="1" dirty="0"/>
          </a:p>
        </p:txBody>
      </p:sp>
      <p:sp>
        <p:nvSpPr>
          <p:cNvPr id="4" name="矩形 3"/>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457200" y="595313"/>
            <a:ext cx="8229600" cy="719137"/>
          </a:xfrm>
          <a:ln/>
        </p:spPr>
        <p:txBody>
          <a:bodyPr vert="horz" wrap="square" lIns="91440" tIns="45720" rIns="91440" bIns="45720" anchor="ctr"/>
          <a:lstStyle/>
          <a:p>
            <a:pPr eaLnBrk="1" hangingPunct="1"/>
            <a:r>
              <a:rPr lang="zh-CN" altLang="en-US" dirty="0">
                <a:latin typeface="黑体" panose="02010609060101010101" pitchFamily="49" charset="-122"/>
                <a:ea typeface="黑体" panose="02010609060101010101" pitchFamily="49" charset="-122"/>
              </a:rPr>
              <a:t>词语补释</a:t>
            </a:r>
            <a:r>
              <a:rPr lang="en-US" altLang="zh-CN" dirty="0">
                <a:latin typeface="黑体" panose="02010609060101010101" pitchFamily="49" charset="-122"/>
                <a:ea typeface="黑体" panose="02010609060101010101" pitchFamily="49" charset="-122"/>
              </a:rPr>
              <a:t>:</a:t>
            </a:r>
            <a:r>
              <a:rPr lang="en-US" altLang="zh-CN" sz="3400" dirty="0"/>
              <a:t/>
            </a:r>
            <a:br>
              <a:rPr lang="en-US" altLang="zh-CN" sz="3400" dirty="0"/>
            </a:br>
            <a:endParaRPr lang="en-US" altLang="zh-CN" sz="3400" dirty="0"/>
          </a:p>
        </p:txBody>
      </p:sp>
      <p:sp>
        <p:nvSpPr>
          <p:cNvPr id="27651" name="Rectangle 3"/>
          <p:cNvSpPr>
            <a:spLocks noGrp="1"/>
          </p:cNvSpPr>
          <p:nvPr>
            <p:ph idx="1"/>
          </p:nvPr>
        </p:nvSpPr>
        <p:spPr>
          <a:xfrm>
            <a:off x="301625" y="1196975"/>
            <a:ext cx="8540750" cy="4902200"/>
          </a:xfrm>
          <a:ln/>
        </p:spPr>
        <p:txBody>
          <a:bodyPr vert="horz" wrap="square" lIns="91440" tIns="45720" rIns="91440" bIns="45720" anchor="t"/>
          <a:lstStyle/>
          <a:p>
            <a:pPr eaLnBrk="1" hangingPunct="1">
              <a:lnSpc>
                <a:spcPct val="90000"/>
              </a:lnSpc>
            </a:pPr>
            <a:r>
              <a:rPr lang="zh-CN" altLang="en-US" sz="3600" b="1" dirty="0"/>
              <a:t>喧嚣</a:t>
            </a:r>
            <a:r>
              <a:rPr lang="en-US" altLang="zh-CN" sz="3600" b="1" dirty="0"/>
              <a:t>: </a:t>
            </a:r>
            <a:r>
              <a:rPr lang="zh-CN" altLang="en-US" sz="3600" b="1" dirty="0"/>
              <a:t>声音杂乱，不清静。</a:t>
            </a:r>
          </a:p>
          <a:p>
            <a:pPr eaLnBrk="1" hangingPunct="1">
              <a:lnSpc>
                <a:spcPct val="90000"/>
              </a:lnSpc>
            </a:pPr>
            <a:r>
              <a:rPr lang="zh-CN" altLang="en-US" sz="3600" b="1" dirty="0"/>
              <a:t>罅匹敌</a:t>
            </a:r>
            <a:r>
              <a:rPr lang="en-US" altLang="zh-CN" sz="3600" b="1" dirty="0"/>
              <a:t>: (Pǐ)</a:t>
            </a:r>
            <a:r>
              <a:rPr lang="zh-CN" altLang="en-US" sz="3600" b="1" dirty="0"/>
              <a:t>对等，相称。</a:t>
            </a:r>
          </a:p>
          <a:p>
            <a:pPr eaLnBrk="1" hangingPunct="1">
              <a:lnSpc>
                <a:spcPct val="90000"/>
              </a:lnSpc>
            </a:pPr>
            <a:r>
              <a:rPr lang="zh-CN" altLang="en-US" sz="3600" b="1" dirty="0"/>
              <a:t>隙</a:t>
            </a:r>
            <a:r>
              <a:rPr lang="en-US" altLang="zh-CN" sz="3600" b="1" dirty="0"/>
              <a:t>: </a:t>
            </a:r>
            <a:r>
              <a:rPr lang="zh-CN" altLang="en-US" sz="3600" b="1" dirty="0"/>
              <a:t>缝隙。</a:t>
            </a:r>
          </a:p>
          <a:p>
            <a:pPr eaLnBrk="1" hangingPunct="1">
              <a:lnSpc>
                <a:spcPct val="90000"/>
              </a:lnSpc>
            </a:pPr>
            <a:r>
              <a:rPr lang="zh-CN" altLang="en-US" sz="3600" b="1" dirty="0"/>
              <a:t>腾跃</a:t>
            </a:r>
            <a:r>
              <a:rPr lang="en-US" altLang="zh-CN" sz="3600" b="1" dirty="0"/>
              <a:t>: </a:t>
            </a:r>
            <a:r>
              <a:rPr lang="zh-CN" altLang="en-US" sz="3600" b="1" dirty="0"/>
              <a:t>跳跃。</a:t>
            </a:r>
          </a:p>
          <a:p>
            <a:pPr eaLnBrk="1" hangingPunct="1">
              <a:lnSpc>
                <a:spcPct val="90000"/>
              </a:lnSpc>
            </a:pPr>
            <a:r>
              <a:rPr lang="zh-CN" altLang="en-US" sz="3600" b="1" dirty="0"/>
              <a:t>开合自如</a:t>
            </a:r>
            <a:r>
              <a:rPr lang="en-US" altLang="zh-CN" sz="3600" b="1" dirty="0"/>
              <a:t>: </a:t>
            </a:r>
            <a:r>
              <a:rPr lang="zh-CN" altLang="en-US" sz="3600" b="1" dirty="0"/>
              <a:t>分开收拢不受阻碍。</a:t>
            </a:r>
          </a:p>
          <a:p>
            <a:pPr eaLnBrk="1" hangingPunct="1">
              <a:lnSpc>
                <a:spcPct val="90000"/>
              </a:lnSpc>
            </a:pPr>
            <a:r>
              <a:rPr lang="zh-CN" altLang="en-US" sz="3600" b="1" dirty="0"/>
              <a:t>倒楣</a:t>
            </a:r>
            <a:r>
              <a:rPr lang="en-US" altLang="zh-CN" sz="3600" b="1" dirty="0"/>
              <a:t>: </a:t>
            </a:r>
            <a:r>
              <a:rPr lang="zh-CN" altLang="en-US" sz="3600" b="1" dirty="0"/>
              <a:t>遭遇不好。</a:t>
            </a:r>
            <a:r>
              <a:rPr lang="en-US" altLang="zh-CN" sz="3600" b="1" dirty="0"/>
              <a:t>(</a:t>
            </a:r>
            <a:r>
              <a:rPr lang="zh-CN" altLang="en-US" sz="3600" b="1" dirty="0"/>
              <a:t>也作倒霉</a:t>
            </a:r>
            <a:r>
              <a:rPr lang="en-US" altLang="zh-CN" sz="3600" b="1" dirty="0"/>
              <a:t>)</a:t>
            </a:r>
          </a:p>
          <a:p>
            <a:pPr eaLnBrk="1" hangingPunct="1">
              <a:lnSpc>
                <a:spcPct val="90000"/>
              </a:lnSpc>
            </a:pPr>
            <a:r>
              <a:rPr lang="zh-CN" altLang="en-US" sz="3600" b="1" dirty="0"/>
              <a:t>无动于衷</a:t>
            </a:r>
            <a:r>
              <a:rPr lang="en-US" altLang="zh-CN" sz="3600" b="1" dirty="0"/>
              <a:t>: </a:t>
            </a:r>
            <a:r>
              <a:rPr lang="zh-CN" altLang="en-US" sz="3600" b="1" dirty="0"/>
              <a:t>心里一点也不受感动；一点也不动心。</a:t>
            </a:r>
          </a:p>
        </p:txBody>
      </p:sp>
      <p:sp>
        <p:nvSpPr>
          <p:cNvPr id="4" name="矩形 3"/>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标题 1"/>
          <p:cNvSpPr>
            <a:spLocks noGrp="1"/>
          </p:cNvSpPr>
          <p:nvPr>
            <p:ph type="title"/>
          </p:nvPr>
        </p:nvSpPr>
        <p:spPr>
          <a:xfrm>
            <a:off x="468313" y="188913"/>
            <a:ext cx="8207375" cy="592137"/>
          </a:xfrm>
          <a:ln/>
        </p:spPr>
        <p:txBody>
          <a:bodyPr vert="horz" wrap="square" lIns="91440" tIns="45720" rIns="91440" bIns="45720" anchor="ctr"/>
          <a:lstStyle/>
          <a:p>
            <a:pPr eaLnBrk="1" hangingPunct="1"/>
            <a:r>
              <a:rPr lang="zh-CN" altLang="en-US" sz="3200" b="1" dirty="0"/>
              <a:t>字词注释</a:t>
            </a:r>
          </a:p>
        </p:txBody>
      </p:sp>
      <p:sp>
        <p:nvSpPr>
          <p:cNvPr id="3" name="内容占位符 2"/>
          <p:cNvSpPr>
            <a:spLocks noGrp="1"/>
          </p:cNvSpPr>
          <p:nvPr>
            <p:ph idx="1"/>
          </p:nvPr>
        </p:nvSpPr>
        <p:spPr>
          <a:xfrm>
            <a:off x="2124075" y="1557338"/>
            <a:ext cx="6407150" cy="5075237"/>
          </a:xfrm>
          <a:ln/>
        </p:spPr>
        <p:txBody>
          <a:bodyPr vert="horz" wrap="square" lIns="91440" tIns="45720" rIns="91440" bIns="45720" anchor="t"/>
          <a:lstStyle/>
          <a:p>
            <a:pPr marL="0" indent="0" eaLnBrk="1" hangingPunct="1">
              <a:buNone/>
            </a:pPr>
            <a:r>
              <a:rPr lang="zh-CN" altLang="en-US" sz="2400" b="1" dirty="0"/>
              <a:t>人、物或者事情）发生质的改变。比喻事物由一种状态转变成另一种状态，并且两者之间具有明显的对比关系。这里指蝉蜕皮成长。</a:t>
            </a:r>
            <a:endParaRPr lang="en-US" altLang="zh-CN" sz="2400" b="1" dirty="0"/>
          </a:p>
          <a:p>
            <a:pPr marL="0" indent="0" eaLnBrk="1" hangingPunct="1">
              <a:buNone/>
            </a:pPr>
            <a:r>
              <a:rPr lang="zh-CN" altLang="en-US" sz="2400" b="1" dirty="0"/>
              <a:t>地下采矿时所挖掘的通道，这里指蝉的地穴。</a:t>
            </a:r>
            <a:endParaRPr lang="en-US" altLang="zh-CN" sz="2400" b="1" dirty="0"/>
          </a:p>
          <a:p>
            <a:pPr marL="0" indent="0" eaLnBrk="1" hangingPunct="1">
              <a:buNone/>
            </a:pPr>
            <a:r>
              <a:rPr lang="zh-CN" altLang="en-US" sz="2400" b="1" dirty="0"/>
              <a:t>过度肥胖，转动不灵。也可指机构庞大，调度不灵。</a:t>
            </a:r>
            <a:endParaRPr lang="en-US" altLang="zh-CN" sz="2400" b="1" dirty="0"/>
          </a:p>
          <a:p>
            <a:pPr marL="0" indent="0" eaLnBrk="1" hangingPunct="1">
              <a:buNone/>
            </a:pPr>
            <a:r>
              <a:rPr lang="zh-CN" altLang="en-US" sz="2400" b="1" dirty="0"/>
              <a:t>吵闹喧哗。</a:t>
            </a:r>
            <a:endParaRPr lang="en-US" altLang="zh-CN" sz="2400" b="1" dirty="0"/>
          </a:p>
          <a:p>
            <a:pPr marL="0" indent="0" eaLnBrk="1" hangingPunct="1">
              <a:buNone/>
            </a:pPr>
            <a:r>
              <a:rPr lang="zh-CN" altLang="en-US" sz="2400" b="1" dirty="0"/>
              <a:t>高大笨重的东西。</a:t>
            </a:r>
            <a:endParaRPr lang="en-US" altLang="zh-CN" sz="2400" b="1" dirty="0"/>
          </a:p>
          <a:p>
            <a:pPr marL="0" indent="0" eaLnBrk="1" hangingPunct="1">
              <a:buNone/>
            </a:pPr>
            <a:r>
              <a:rPr lang="zh-CN" altLang="en-US" sz="2400" b="1" dirty="0"/>
              <a:t>指毁灭性的灾难。</a:t>
            </a:r>
            <a:endParaRPr lang="en-US" altLang="zh-CN" sz="2400" b="1" dirty="0"/>
          </a:p>
          <a:p>
            <a:pPr marL="0" indent="0" eaLnBrk="1" hangingPunct="1">
              <a:buNone/>
            </a:pPr>
            <a:r>
              <a:rPr lang="zh-CN" altLang="en-US" sz="2400" b="1" dirty="0"/>
              <a:t>心里一点也没有触动。指对应该关心、注意的事情毫不关心，置之不理。</a:t>
            </a:r>
            <a:endParaRPr lang="en-US" altLang="zh-CN" sz="2400" b="1" dirty="0"/>
          </a:p>
          <a:p>
            <a:pPr marL="0" indent="0" eaLnBrk="1" hangingPunct="1">
              <a:buNone/>
            </a:pPr>
            <a:r>
              <a:rPr lang="zh-CN" altLang="en-US" sz="2400" b="1" dirty="0"/>
              <a:t>形容一转眼就消失了。</a:t>
            </a:r>
            <a:endParaRPr lang="en-US" altLang="zh-CN" sz="2400" b="1" dirty="0"/>
          </a:p>
        </p:txBody>
      </p:sp>
      <p:sp>
        <p:nvSpPr>
          <p:cNvPr id="4" name="内容占位符 2"/>
          <p:cNvSpPr txBox="1"/>
          <p:nvPr/>
        </p:nvSpPr>
        <p:spPr bwMode="auto">
          <a:xfrm>
            <a:off x="250825" y="1412875"/>
            <a:ext cx="2160588" cy="4248150"/>
          </a:xfrm>
          <a:prstGeom prst="rect">
            <a:avLst/>
          </a:prstGeom>
          <a:noFill/>
          <a:ln>
            <a:noFill/>
          </a:ln>
        </p:spPr>
        <p:txBody>
          <a:bodyPr/>
          <a:lstStyle>
            <a:lvl1pPr marL="342900" indent="-342900" algn="l" rtl="0" fontAlgn="base">
              <a:spcBef>
                <a:spcPct val="20000"/>
              </a:spcBef>
              <a:spcAft>
                <a:spcPct val="0"/>
              </a:spcAft>
              <a:buClr>
                <a:schemeClr val="accent1"/>
              </a:buClr>
              <a:buFont typeface="Wingdings" panose="05000000000000000000" pitchFamily="2" charset="2"/>
              <a:buChar char="n"/>
              <a:defRPr sz="20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n"/>
              <a:defRPr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Font typeface="Wingdings" panose="05000000000000000000" pitchFamily="2" charset="2"/>
              <a:buChar char="n"/>
              <a:defRPr sz="1600" kern="1200">
                <a:solidFill>
                  <a:schemeClr val="tx1"/>
                </a:solidFill>
                <a:latin typeface="+mn-lt"/>
                <a:ea typeface="+mn-ea"/>
                <a:cs typeface="+mn-cs"/>
              </a:defRPr>
            </a:lvl3pPr>
            <a:lvl4pPr marL="1600200" indent="-228600" algn="l" rtl="0" fontAlgn="base">
              <a:spcBef>
                <a:spcPct val="20000"/>
              </a:spcBef>
              <a:spcAft>
                <a:spcPct val="0"/>
              </a:spcAft>
              <a:buClr>
                <a:schemeClr val="hlink"/>
              </a:buClr>
              <a:buFont typeface="Wingdings" panose="05000000000000000000" pitchFamily="2" charset="2"/>
              <a:buChar char="n"/>
              <a:defRPr sz="1400" kern="1200">
                <a:solidFill>
                  <a:schemeClr val="tx1"/>
                </a:solidFill>
                <a:latin typeface="+mn-lt"/>
                <a:ea typeface="+mn-ea"/>
                <a:cs typeface="+mn-cs"/>
              </a:defRPr>
            </a:lvl4pPr>
            <a:lvl5pPr marL="2057400" indent="-228600" algn="l" rtl="0" fontAlgn="base">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n"/>
              <a:defRPr/>
            </a:pPr>
            <a:r>
              <a:rPr kumimoji="0" lang="zh-CN" altLang="en-US"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rPr>
              <a:t>蜕变</a:t>
            </a:r>
            <a:endParaRPr kumimoji="0" lang="en-US" altLang="zh-CN"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endParaRPr kumimoji="0" lang="en-US" altLang="zh-CN"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endParaRPr kumimoji="0" lang="en-US" altLang="zh-CN"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n"/>
              <a:defRPr/>
            </a:pPr>
            <a:r>
              <a:rPr kumimoji="0" lang="zh-CN" altLang="en-US"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rPr>
              <a:t>巷道</a:t>
            </a:r>
            <a:endParaRPr kumimoji="0" lang="en-US" altLang="zh-CN"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n"/>
              <a:defRPr/>
            </a:pPr>
            <a:r>
              <a:rPr kumimoji="0" lang="zh-CN" altLang="en-US"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rPr>
              <a:t>臃肿</a:t>
            </a:r>
            <a:endParaRPr kumimoji="0" lang="en-US" altLang="zh-CN"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n"/>
              <a:defRPr/>
            </a:pPr>
            <a:endParaRPr kumimoji="0" lang="en-US" altLang="zh-CN"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n"/>
              <a:defRPr/>
            </a:pPr>
            <a:r>
              <a:rPr kumimoji="0" lang="zh-CN" altLang="en-US"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rPr>
              <a:t>喧嚣</a:t>
            </a:r>
            <a:endParaRPr kumimoji="0" lang="en-US" altLang="zh-CN"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n"/>
              <a:defRPr/>
            </a:pPr>
            <a:r>
              <a:rPr kumimoji="0" lang="zh-CN" altLang="en-US"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rPr>
              <a:t>庞然大物</a:t>
            </a:r>
            <a:endParaRPr kumimoji="0" lang="en-US" altLang="zh-CN"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n"/>
              <a:defRPr/>
            </a:pPr>
            <a:r>
              <a:rPr kumimoji="0" lang="zh-CN" altLang="en-US"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rPr>
              <a:t>灭顶之灾</a:t>
            </a:r>
            <a:endParaRPr kumimoji="0" lang="en-US" altLang="zh-CN"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n"/>
              <a:defRPr/>
            </a:pPr>
            <a:r>
              <a:rPr kumimoji="0" lang="zh-CN" altLang="en-US"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rPr>
              <a:t>无动于衷</a:t>
            </a:r>
            <a:endParaRPr kumimoji="0" lang="en-US" altLang="zh-CN"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n"/>
              <a:defRPr/>
            </a:pPr>
            <a:endParaRPr kumimoji="0" lang="en-US" altLang="zh-CN"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n"/>
              <a:defRPr/>
            </a:pPr>
            <a:r>
              <a:rPr kumimoji="0" lang="zh-CN" altLang="en-US"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rPr>
              <a:t>转瞬即逝</a:t>
            </a:r>
            <a:endParaRPr kumimoji="0" lang="en-US" altLang="zh-CN" sz="2400" b="1" i="0" u="none" strike="noStrike" kern="1200" cap="none" spc="0" normalizeH="0" baseline="0" noProof="0" dirty="0" smtClean="0">
              <a:ln>
                <a:noFill/>
              </a:ln>
              <a:solidFill>
                <a:srgbClr val="C00000"/>
              </a:solidFill>
              <a:effectLst/>
              <a:uLnTx/>
              <a:uFillTx/>
              <a:latin typeface="仿宋" panose="02010609060101010101" pitchFamily="49" charset="-122"/>
              <a:ea typeface="仿宋" panose="02010609060101010101" pitchFamily="49" charset="-122"/>
              <a:cs typeface="+mn-cs"/>
            </a:endParaRPr>
          </a:p>
        </p:txBody>
      </p:sp>
      <p:sp>
        <p:nvSpPr>
          <p:cNvPr id="5" name="矩形 4"/>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5" descr="cb40ea2c5aed58d18b139960"/>
          <p:cNvPicPr>
            <a:picLocks noChangeAspect="1"/>
          </p:cNvPicPr>
          <p:nvPr/>
        </p:nvPicPr>
        <p:blipFill>
          <a:blip r:embed="rId2"/>
          <a:stretch>
            <a:fillRect/>
          </a:stretch>
        </p:blipFill>
        <p:spPr>
          <a:xfrm>
            <a:off x="-190500" y="-242887"/>
            <a:ext cx="9525000" cy="7343775"/>
          </a:xfrm>
          <a:prstGeom prst="rect">
            <a:avLst/>
          </a:prstGeom>
          <a:noFill/>
          <a:ln w="9525">
            <a:noFill/>
          </a:ln>
        </p:spPr>
      </p:pic>
      <p:sp>
        <p:nvSpPr>
          <p:cNvPr id="3" name="矩形 2"/>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p:cNvSpPr>
          <p:nvPr>
            <p:ph type="title"/>
          </p:nvPr>
        </p:nvSpPr>
        <p:spPr/>
        <p:txBody>
          <a:bodyPr vert="horz" wrap="square" lIns="91440" tIns="45720" rIns="91440" bIns="45720" anchor="b"/>
          <a:lstStyle/>
          <a:p>
            <a:pPr eaLnBrk="1" hangingPunct="1"/>
            <a:r>
              <a:rPr lang="zh-CN" altLang="en-US" b="0" dirty="0">
                <a:ea typeface="黑体" panose="02010609060101010101" pitchFamily="49" charset="-122"/>
              </a:rPr>
              <a:t>课文分析（一）</a:t>
            </a:r>
          </a:p>
        </p:txBody>
      </p:sp>
      <p:sp>
        <p:nvSpPr>
          <p:cNvPr id="3" name="文本框 2"/>
          <p:cNvSpPr txBox="1"/>
          <p:nvPr/>
        </p:nvSpPr>
        <p:spPr>
          <a:xfrm>
            <a:off x="822960" y="2411095"/>
            <a:ext cx="3791585" cy="583565"/>
          </a:xfrm>
          <a:prstGeom prst="rect">
            <a:avLst/>
          </a:prstGeom>
          <a:noFill/>
        </p:spPr>
        <p:txBody>
          <a:bodyPr wrap="square" rtlCol="0" anchor="t">
            <a:spAutoFit/>
          </a:bodyPr>
          <a:lstStyle/>
          <a:p>
            <a:pPr eaLnBrk="1" hangingPunct="1"/>
            <a:r>
              <a:rPr lang="en-US" altLang="zh-CN" sz="3200" b="1" dirty="0">
                <a:sym typeface="+mn-ea"/>
              </a:rPr>
              <a:t>1.</a:t>
            </a:r>
            <a:r>
              <a:rPr lang="zh-CN" altLang="en-US" sz="3200" b="1" dirty="0">
                <a:sym typeface="+mn-ea"/>
              </a:rPr>
              <a:t>蝉是从哪里来的？</a:t>
            </a:r>
          </a:p>
        </p:txBody>
      </p:sp>
      <p:sp>
        <p:nvSpPr>
          <p:cNvPr id="4" name="文本框 3"/>
          <p:cNvSpPr txBox="1"/>
          <p:nvPr/>
        </p:nvSpPr>
        <p:spPr>
          <a:xfrm>
            <a:off x="822960" y="3136900"/>
            <a:ext cx="8279765" cy="583565"/>
          </a:xfrm>
          <a:prstGeom prst="rect">
            <a:avLst/>
          </a:prstGeom>
          <a:noFill/>
        </p:spPr>
        <p:txBody>
          <a:bodyPr wrap="none" rtlCol="0" anchor="t">
            <a:spAutoFit/>
          </a:bodyPr>
          <a:lstStyle/>
          <a:p>
            <a:r>
              <a:rPr lang="en-US" altLang="zh-CN" sz="3200" b="1" dirty="0">
                <a:sym typeface="+mn-ea"/>
              </a:rPr>
              <a:t>2.</a:t>
            </a:r>
            <a:r>
              <a:rPr lang="zh-CN" altLang="en-US" sz="3200" b="1" dirty="0">
                <a:sym typeface="+mn-ea"/>
              </a:rPr>
              <a:t>这小圆孔的外部形态及内部结构是怎样的？</a:t>
            </a:r>
            <a:endParaRPr lang="zh-CN" altLang="en-US"/>
          </a:p>
        </p:txBody>
      </p:sp>
      <p:sp>
        <p:nvSpPr>
          <p:cNvPr id="5" name="文本框 4"/>
          <p:cNvSpPr txBox="1"/>
          <p:nvPr/>
        </p:nvSpPr>
        <p:spPr>
          <a:xfrm>
            <a:off x="822960" y="3895090"/>
            <a:ext cx="8688070" cy="583565"/>
          </a:xfrm>
          <a:prstGeom prst="rect">
            <a:avLst/>
          </a:prstGeom>
          <a:noFill/>
        </p:spPr>
        <p:txBody>
          <a:bodyPr wrap="none" rtlCol="0" anchor="t">
            <a:spAutoFit/>
          </a:bodyPr>
          <a:lstStyle/>
          <a:p>
            <a:r>
              <a:rPr lang="en-US" altLang="zh-CN" sz="3200" b="1" dirty="0">
                <a:sym typeface="+mn-ea"/>
              </a:rPr>
              <a:t>3.</a:t>
            </a:r>
            <a:r>
              <a:rPr lang="zh-CN" altLang="en-US" sz="3200" b="1" dirty="0">
                <a:sym typeface="+mn-ea"/>
              </a:rPr>
              <a:t>“做隧道的时候，泥土都搬到哪里去了呢？”</a:t>
            </a:r>
            <a:endParaRPr lang="zh-CN" altLang="en-US"/>
          </a:p>
        </p:txBody>
      </p:sp>
      <p:sp>
        <p:nvSpPr>
          <p:cNvPr id="6" name="文本框 5"/>
          <p:cNvSpPr txBox="1"/>
          <p:nvPr/>
        </p:nvSpPr>
        <p:spPr>
          <a:xfrm>
            <a:off x="822960" y="4653915"/>
            <a:ext cx="6238240" cy="583565"/>
          </a:xfrm>
          <a:prstGeom prst="rect">
            <a:avLst/>
          </a:prstGeom>
          <a:noFill/>
        </p:spPr>
        <p:txBody>
          <a:bodyPr wrap="none" rtlCol="0" anchor="t">
            <a:spAutoFit/>
          </a:bodyPr>
          <a:lstStyle/>
          <a:p>
            <a:pPr eaLnBrk="1" hangingPunct="1"/>
            <a:r>
              <a:rPr lang="en-US" altLang="zh-CN" sz="3200" b="1" dirty="0">
                <a:sym typeface="+mn-ea"/>
              </a:rPr>
              <a:t>4.</a:t>
            </a:r>
            <a:r>
              <a:rPr lang="zh-CN" altLang="en-US" sz="3200" b="1" dirty="0">
                <a:sym typeface="+mn-ea"/>
              </a:rPr>
              <a:t>“为什么墙壁不会塌下来呢？”</a:t>
            </a:r>
            <a:endParaRPr lang="zh-CN" altLang="en-US" sz="3200" b="1" dirty="0"/>
          </a:p>
        </p:txBody>
      </p:sp>
      <p:sp>
        <p:nvSpPr>
          <p:cNvPr id="7" name="文本框 6"/>
          <p:cNvSpPr txBox="1"/>
          <p:nvPr/>
        </p:nvSpPr>
        <p:spPr>
          <a:xfrm>
            <a:off x="822960" y="5427980"/>
            <a:ext cx="7463155" cy="583565"/>
          </a:xfrm>
          <a:prstGeom prst="rect">
            <a:avLst/>
          </a:prstGeom>
          <a:noFill/>
        </p:spPr>
        <p:txBody>
          <a:bodyPr wrap="none" rtlCol="0" anchor="t">
            <a:spAutoFit/>
          </a:bodyPr>
          <a:lstStyle/>
          <a:p>
            <a:pPr eaLnBrk="1" hangingPunct="1"/>
            <a:r>
              <a:rPr lang="en-US" altLang="zh-CN" sz="3200" b="1" dirty="0">
                <a:sym typeface="+mn-ea"/>
              </a:rPr>
              <a:t>5.</a:t>
            </a:r>
            <a:r>
              <a:rPr lang="zh-CN" altLang="en-US" sz="3200" b="1" dirty="0">
                <a:sym typeface="+mn-ea"/>
              </a:rPr>
              <a:t>作者是按什么顺序来介绍蝉的地穴的？</a:t>
            </a:r>
            <a:endParaRPr lang="zh-CN" altLang="en-US" sz="3200" b="1" dirty="0"/>
          </a:p>
        </p:txBody>
      </p:sp>
      <p:sp>
        <p:nvSpPr>
          <p:cNvPr id="8" name="矩形 7"/>
          <p:cNvSpPr/>
          <p:nvPr/>
        </p:nvSpPr>
        <p:spPr bwMode="auto">
          <a:xfrm>
            <a:off x="6159500" y="6477000"/>
            <a:ext cx="2984500" cy="355600"/>
          </a:xfrm>
          <a:prstGeom prst="rect">
            <a:avLst/>
          </a:prstGeom>
          <a:solidFill>
            <a:srgbClr val="FFFFFF"/>
          </a:solidFill>
          <a:ln w="2540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本</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ppt</a:t>
            </a:r>
            <a:r>
              <a:rPr kumimoji="0" lang="zh-CN" altLang="en-US" sz="1300" b="1" i="0" u="none" strike="noStrike" cap="none" normalizeH="0" baseline="0" smtClean="0">
                <a:ln>
                  <a:noFill/>
                </a:ln>
                <a:solidFill>
                  <a:srgbClr val="000000"/>
                </a:solidFill>
                <a:effectLst/>
                <a:latin typeface="宋体"/>
                <a:ea typeface="宋体" panose="02010600030101010101" pitchFamily="2" charset="-122"/>
              </a:rPr>
              <a:t>来自：千教网</a:t>
            </a:r>
            <a:r>
              <a:rPr kumimoji="0" lang="en-US" altLang="zh-CN" sz="1300" b="1" i="0" u="none" strike="noStrike" cap="none" normalizeH="0" baseline="0" smtClean="0">
                <a:ln>
                  <a:noFill/>
                </a:ln>
                <a:solidFill>
                  <a:srgbClr val="000000"/>
                </a:solidFill>
                <a:effectLst/>
                <a:latin typeface="宋体"/>
                <a:ea typeface="宋体" panose="02010600030101010101" pitchFamily="2" charset="-122"/>
              </a:rPr>
              <a:t>(www.well1000.cn)</a:t>
            </a:r>
            <a:endParaRPr kumimoji="0" lang="zh-CN" altLang="en-US" sz="1300" b="1" i="0" u="none" strike="noStrike" cap="none" normalizeH="0" baseline="0" smtClean="0">
              <a:ln>
                <a:noFill/>
              </a:ln>
              <a:solidFill>
                <a:srgbClr val="000000"/>
              </a:solidFill>
              <a:effectLst/>
              <a:latin typeface="宋体"/>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linds(horizontal)">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theme/theme1.xml><?xml version="1.0" encoding="utf-8"?>
<a:theme xmlns:a="http://schemas.openxmlformats.org/drawingml/2006/main" name="欢天喜地">
  <a:themeElements>
    <a:clrScheme name="欢天喜地 9">
      <a:dk1>
        <a:srgbClr val="000000"/>
      </a:dk1>
      <a:lt1>
        <a:srgbClr val="FFA679"/>
      </a:lt1>
      <a:dk2>
        <a:srgbClr val="FFFF66"/>
      </a:dk2>
      <a:lt2>
        <a:srgbClr val="C0C0C0"/>
      </a:lt2>
      <a:accent1>
        <a:srgbClr val="9C9CBE"/>
      </a:accent1>
      <a:accent2>
        <a:srgbClr val="FFFFCC"/>
      </a:accent2>
      <a:accent3>
        <a:srgbClr val="FFD0BE"/>
      </a:accent3>
      <a:accent4>
        <a:srgbClr val="000000"/>
      </a:accent4>
      <a:accent5>
        <a:srgbClr val="CBCBDB"/>
      </a:accent5>
      <a:accent6>
        <a:srgbClr val="E7E7B9"/>
      </a:accent6>
      <a:hlink>
        <a:srgbClr val="CCECFF"/>
      </a:hlink>
      <a:folHlink>
        <a:srgbClr val="99FF66"/>
      </a:folHlink>
    </a:clrScheme>
    <a:fontScheme name="欢天喜地">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欢天喜地 1">
        <a:dk1>
          <a:srgbClr val="C0C0C0"/>
        </a:dk1>
        <a:lt1>
          <a:srgbClr val="FFFFFF"/>
        </a:lt1>
        <a:dk2>
          <a:srgbClr val="FFA679"/>
        </a:dk2>
        <a:lt2>
          <a:srgbClr val="FFFF66"/>
        </a:lt2>
        <a:accent1>
          <a:srgbClr val="9C9CBE"/>
        </a:accent1>
        <a:accent2>
          <a:srgbClr val="FFFFCC"/>
        </a:accent2>
        <a:accent3>
          <a:srgbClr val="FFD0BE"/>
        </a:accent3>
        <a:accent4>
          <a:srgbClr val="DADADA"/>
        </a:accent4>
        <a:accent5>
          <a:srgbClr val="CBCBDB"/>
        </a:accent5>
        <a:accent6>
          <a:srgbClr val="E7E7B9"/>
        </a:accent6>
        <a:hlink>
          <a:srgbClr val="CCECFF"/>
        </a:hlink>
        <a:folHlink>
          <a:srgbClr val="99FF66"/>
        </a:folHlink>
      </a:clrScheme>
      <a:clrMap bg1="dk2" tx1="lt1" bg2="dk1" tx2="lt2" accent1="accent1" accent2="accent2" accent3="accent3" accent4="accent4" accent5="accent5" accent6="accent6" hlink="hlink" folHlink="folHlink"/>
    </a:extraClrScheme>
    <a:extraClrScheme>
      <a:clrScheme name="欢天喜地 2">
        <a:dk1>
          <a:srgbClr val="B2B2B2"/>
        </a:dk1>
        <a:lt1>
          <a:srgbClr val="FFFFFF"/>
        </a:lt1>
        <a:dk2>
          <a:srgbClr val="EBA18D"/>
        </a:dk2>
        <a:lt2>
          <a:srgbClr val="FFFFFF"/>
        </a:lt2>
        <a:accent1>
          <a:srgbClr val="C97F94"/>
        </a:accent1>
        <a:accent2>
          <a:srgbClr val="CC99FF"/>
        </a:accent2>
        <a:accent3>
          <a:srgbClr val="F3CDC5"/>
        </a:accent3>
        <a:accent4>
          <a:srgbClr val="DADADA"/>
        </a:accent4>
        <a:accent5>
          <a:srgbClr val="E1C0C8"/>
        </a:accent5>
        <a:accent6>
          <a:srgbClr val="B98AE7"/>
        </a:accent6>
        <a:hlink>
          <a:srgbClr val="FFFF00"/>
        </a:hlink>
        <a:folHlink>
          <a:srgbClr val="A50021"/>
        </a:folHlink>
      </a:clrScheme>
      <a:clrMap bg1="dk2" tx1="lt1" bg2="dk1" tx2="lt2" accent1="accent1" accent2="accent2" accent3="accent3" accent4="accent4" accent5="accent5" accent6="accent6" hlink="hlink" folHlink="folHlink"/>
    </a:extraClrScheme>
    <a:extraClrScheme>
      <a:clrScheme name="欢天喜地 3">
        <a:dk1>
          <a:srgbClr val="000000"/>
        </a:dk1>
        <a:lt1>
          <a:srgbClr val="FFFFFF"/>
        </a:lt1>
        <a:dk2>
          <a:srgbClr val="FFFF00"/>
        </a:dk2>
        <a:lt2>
          <a:srgbClr val="C0C0C0"/>
        </a:lt2>
        <a:accent1>
          <a:srgbClr val="FEE2E2"/>
        </a:accent1>
        <a:accent2>
          <a:srgbClr val="FFFFFF"/>
        </a:accent2>
        <a:accent3>
          <a:srgbClr val="FFFFFF"/>
        </a:accent3>
        <a:accent4>
          <a:srgbClr val="000000"/>
        </a:accent4>
        <a:accent5>
          <a:srgbClr val="FEEEEE"/>
        </a:accent5>
        <a:accent6>
          <a:srgbClr val="E7E7E7"/>
        </a:accent6>
        <a:hlink>
          <a:srgbClr val="FFFFCC"/>
        </a:hlink>
        <a:folHlink>
          <a:srgbClr val="800000"/>
        </a:folHlink>
      </a:clrScheme>
      <a:clrMap bg1="lt1" tx1="dk1" bg2="lt2" tx2="dk2" accent1="accent1" accent2="accent2" accent3="accent3" accent4="accent4" accent5="accent5" accent6="accent6" hlink="hlink" folHlink="folHlink"/>
    </a:extraClrScheme>
    <a:extraClrScheme>
      <a:clrScheme name="欢天喜地 4">
        <a:dk1>
          <a:srgbClr val="C0C0C0"/>
        </a:dk1>
        <a:lt1>
          <a:srgbClr val="FFFFFF"/>
        </a:lt1>
        <a:dk2>
          <a:srgbClr val="E0A172"/>
        </a:dk2>
        <a:lt2>
          <a:srgbClr val="FFFF99"/>
        </a:lt2>
        <a:accent1>
          <a:srgbClr val="89A3AB"/>
        </a:accent1>
        <a:accent2>
          <a:srgbClr val="CCCCFF"/>
        </a:accent2>
        <a:accent3>
          <a:srgbClr val="EDCDBC"/>
        </a:accent3>
        <a:accent4>
          <a:srgbClr val="DADADA"/>
        </a:accent4>
        <a:accent5>
          <a:srgbClr val="C4CED2"/>
        </a:accent5>
        <a:accent6>
          <a:srgbClr val="B9B9E7"/>
        </a:accent6>
        <a:hlink>
          <a:srgbClr val="4D4D4D"/>
        </a:hlink>
        <a:folHlink>
          <a:srgbClr val="A50021"/>
        </a:folHlink>
      </a:clrScheme>
      <a:clrMap bg1="dk2" tx1="lt1" bg2="dk1" tx2="lt2" accent1="accent1" accent2="accent2" accent3="accent3" accent4="accent4" accent5="accent5" accent6="accent6" hlink="hlink" folHlink="folHlink"/>
    </a:extraClrScheme>
    <a:extraClrScheme>
      <a:clrScheme name="欢天喜地 5">
        <a:dk1>
          <a:srgbClr val="B2B2B2"/>
        </a:dk1>
        <a:lt1>
          <a:srgbClr val="FFFF66"/>
        </a:lt1>
        <a:dk2>
          <a:srgbClr val="D5E2CC"/>
        </a:dk2>
        <a:lt2>
          <a:srgbClr val="FFFFFF"/>
        </a:lt2>
        <a:accent1>
          <a:srgbClr val="859AC3"/>
        </a:accent1>
        <a:accent2>
          <a:srgbClr val="66CCFF"/>
        </a:accent2>
        <a:accent3>
          <a:srgbClr val="E7EEE2"/>
        </a:accent3>
        <a:accent4>
          <a:srgbClr val="DADA56"/>
        </a:accent4>
        <a:accent5>
          <a:srgbClr val="C2CADE"/>
        </a:accent5>
        <a:accent6>
          <a:srgbClr val="5CB9E7"/>
        </a:accent6>
        <a:hlink>
          <a:srgbClr val="0000CC"/>
        </a:hlink>
        <a:folHlink>
          <a:srgbClr val="000000"/>
        </a:folHlink>
      </a:clrScheme>
      <a:clrMap bg1="dk2" tx1="lt1" bg2="dk1" tx2="lt2" accent1="accent1" accent2="accent2" accent3="accent3" accent4="accent4" accent5="accent5" accent6="accent6" hlink="hlink" folHlink="folHlink"/>
    </a:extraClrScheme>
    <a:extraClrScheme>
      <a:clrScheme name="欢天喜地 6">
        <a:dk1>
          <a:srgbClr val="C0C0C0"/>
        </a:dk1>
        <a:lt1>
          <a:srgbClr val="FFFFCC"/>
        </a:lt1>
        <a:dk2>
          <a:srgbClr val="FFCC99"/>
        </a:dk2>
        <a:lt2>
          <a:srgbClr val="000000"/>
        </a:lt2>
        <a:accent1>
          <a:srgbClr val="73A78D"/>
        </a:accent1>
        <a:accent2>
          <a:srgbClr val="CC3399"/>
        </a:accent2>
        <a:accent3>
          <a:srgbClr val="FFE2CA"/>
        </a:accent3>
        <a:accent4>
          <a:srgbClr val="DADAAE"/>
        </a:accent4>
        <a:accent5>
          <a:srgbClr val="BCD0C5"/>
        </a:accent5>
        <a:accent6>
          <a:srgbClr val="B92D8A"/>
        </a:accent6>
        <a:hlink>
          <a:srgbClr val="CCECFF"/>
        </a:hlink>
        <a:folHlink>
          <a:srgbClr val="000099"/>
        </a:folHlink>
      </a:clrScheme>
      <a:clrMap bg1="dk2" tx1="lt1" bg2="dk1" tx2="lt2" accent1="accent1" accent2="accent2" accent3="accent3" accent4="accent4" accent5="accent5" accent6="accent6" hlink="hlink" folHlink="folHlink"/>
    </a:extraClrScheme>
    <a:extraClrScheme>
      <a:clrScheme name="欢天喜地 7">
        <a:dk1>
          <a:srgbClr val="000066"/>
        </a:dk1>
        <a:lt1>
          <a:srgbClr val="F48E6E"/>
        </a:lt1>
        <a:dk2>
          <a:srgbClr val="FFFF99"/>
        </a:dk2>
        <a:lt2>
          <a:srgbClr val="C0C0C0"/>
        </a:lt2>
        <a:accent1>
          <a:srgbClr val="E8E8CE"/>
        </a:accent1>
        <a:accent2>
          <a:srgbClr val="3333CC"/>
        </a:accent2>
        <a:accent3>
          <a:srgbClr val="F8C6BA"/>
        </a:accent3>
        <a:accent4>
          <a:srgbClr val="000056"/>
        </a:accent4>
        <a:accent5>
          <a:srgbClr val="F2F2E3"/>
        </a:accent5>
        <a:accent6>
          <a:srgbClr val="2D2DB9"/>
        </a:accent6>
        <a:hlink>
          <a:srgbClr val="FFFF00"/>
        </a:hlink>
        <a:folHlink>
          <a:srgbClr val="666699"/>
        </a:folHlink>
      </a:clrScheme>
      <a:clrMap bg1="lt1" tx1="dk1" bg2="lt2" tx2="dk2" accent1="accent1" accent2="accent2" accent3="accent3" accent4="accent4" accent5="accent5" accent6="accent6" hlink="hlink" folHlink="folHlink"/>
    </a:extraClrScheme>
    <a:extraClrScheme>
      <a:clrScheme name="欢天喜地 8">
        <a:dk1>
          <a:srgbClr val="B2B2B2"/>
        </a:dk1>
        <a:lt1>
          <a:srgbClr val="66FFFF"/>
        </a:lt1>
        <a:dk2>
          <a:srgbClr val="FFCCCC"/>
        </a:dk2>
        <a:lt2>
          <a:srgbClr val="660066"/>
        </a:lt2>
        <a:accent1>
          <a:srgbClr val="7592B1"/>
        </a:accent1>
        <a:accent2>
          <a:srgbClr val="008080"/>
        </a:accent2>
        <a:accent3>
          <a:srgbClr val="FFE2E2"/>
        </a:accent3>
        <a:accent4>
          <a:srgbClr val="56DADA"/>
        </a:accent4>
        <a:accent5>
          <a:srgbClr val="BDC7D5"/>
        </a:accent5>
        <a:accent6>
          <a:srgbClr val="007373"/>
        </a:accent6>
        <a:hlink>
          <a:srgbClr val="FFFFFF"/>
        </a:hlink>
        <a:folHlink>
          <a:srgbClr val="FFFF00"/>
        </a:folHlink>
      </a:clrScheme>
      <a:clrMap bg1="dk2" tx1="lt1" bg2="dk1" tx2="lt2" accent1="accent1" accent2="accent2" accent3="accent3" accent4="accent4" accent5="accent5" accent6="accent6" hlink="hlink" folHlink="folHlink"/>
    </a:extraClrScheme>
    <a:extraClrScheme>
      <a:clrScheme name="欢天喜地 9">
        <a:dk1>
          <a:srgbClr val="000000"/>
        </a:dk1>
        <a:lt1>
          <a:srgbClr val="FFA679"/>
        </a:lt1>
        <a:dk2>
          <a:srgbClr val="FFFF66"/>
        </a:dk2>
        <a:lt2>
          <a:srgbClr val="C0C0C0"/>
        </a:lt2>
        <a:accent1>
          <a:srgbClr val="9C9CBE"/>
        </a:accent1>
        <a:accent2>
          <a:srgbClr val="FFFFCC"/>
        </a:accent2>
        <a:accent3>
          <a:srgbClr val="FFD0BE"/>
        </a:accent3>
        <a:accent4>
          <a:srgbClr val="000000"/>
        </a:accent4>
        <a:accent5>
          <a:srgbClr val="CBCBDB"/>
        </a:accent5>
        <a:accent6>
          <a:srgbClr val="E7E7B9"/>
        </a:accent6>
        <a:hlink>
          <a:srgbClr val="CCECFF"/>
        </a:hlink>
        <a:folHlink>
          <a:srgbClr val="99FF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Watermark 10">
        <a:dk1>
          <a:srgbClr val="000000"/>
        </a:dk1>
        <a:lt1>
          <a:srgbClr val="FFA679"/>
        </a:lt1>
        <a:dk2>
          <a:srgbClr val="FFFF66"/>
        </a:dk2>
        <a:lt2>
          <a:srgbClr val="C0C0C0"/>
        </a:lt2>
        <a:accent1>
          <a:srgbClr val="9C9CBE"/>
        </a:accent1>
        <a:accent2>
          <a:srgbClr val="FFFFCC"/>
        </a:accent2>
        <a:accent3>
          <a:srgbClr val="FFD0BE"/>
        </a:accent3>
        <a:accent4>
          <a:srgbClr val="000000"/>
        </a:accent4>
        <a:accent5>
          <a:srgbClr val="CBCBDB"/>
        </a:accent5>
        <a:accent6>
          <a:srgbClr val="E7E7B9"/>
        </a:accent6>
        <a:hlink>
          <a:srgbClr val="CCECFF"/>
        </a:hlink>
        <a:folHlink>
          <a:srgbClr val="99FF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
      <a:clrScheme name="Balloons 10">
        <a:dk1>
          <a:srgbClr val="000000"/>
        </a:dk1>
        <a:lt1>
          <a:srgbClr val="FFA679"/>
        </a:lt1>
        <a:dk2>
          <a:srgbClr val="FFFF66"/>
        </a:dk2>
        <a:lt2>
          <a:srgbClr val="C0C0C0"/>
        </a:lt2>
        <a:accent1>
          <a:srgbClr val="9C9CBE"/>
        </a:accent1>
        <a:accent2>
          <a:srgbClr val="FFFFCC"/>
        </a:accent2>
        <a:accent3>
          <a:srgbClr val="FFD0BE"/>
        </a:accent3>
        <a:accent4>
          <a:srgbClr val="000000"/>
        </a:accent4>
        <a:accent5>
          <a:srgbClr val="CBCBDB"/>
        </a:accent5>
        <a:accent6>
          <a:srgbClr val="E7E7B9"/>
        </a:accent6>
        <a:hlink>
          <a:srgbClr val="CCECFF"/>
        </a:hlink>
        <a:folHlink>
          <a:srgbClr val="99FF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1485</Words>
  <Application>WPS 演示</Application>
  <PresentationFormat>全屏显示(4:3)</PresentationFormat>
  <Paragraphs>114</Paragraphs>
  <Slides>20</Slides>
  <Notes>1</Notes>
  <HiddenSlides>2</HiddenSlides>
  <MMClips>0</MMClips>
  <ScaleCrop>false</ScaleCrop>
  <HeadingPairs>
    <vt:vector size="4" baseType="variant">
      <vt:variant>
        <vt:lpstr>主题</vt:lpstr>
      </vt:variant>
      <vt:variant>
        <vt:i4>8</vt:i4>
      </vt:variant>
      <vt:variant>
        <vt:lpstr>幻灯片标题</vt:lpstr>
      </vt:variant>
      <vt:variant>
        <vt:i4>20</vt:i4>
      </vt:variant>
    </vt:vector>
  </HeadingPairs>
  <TitlesOfParts>
    <vt:vector size="28" baseType="lpstr">
      <vt:lpstr>欢天喜地</vt:lpstr>
      <vt:lpstr>Watermark</vt:lpstr>
      <vt:lpstr>Balloons</vt:lpstr>
      <vt:lpstr>Capsules</vt:lpstr>
      <vt:lpstr>Profile</vt:lpstr>
      <vt:lpstr>Network</vt:lpstr>
      <vt:lpstr>1_Capsules</vt:lpstr>
      <vt:lpstr>1_Profile</vt:lpstr>
      <vt:lpstr>幻灯片 1</vt:lpstr>
      <vt:lpstr>幻灯片 2</vt:lpstr>
      <vt:lpstr>幻灯片 3</vt:lpstr>
      <vt:lpstr>幻灯片 4</vt:lpstr>
      <vt:lpstr>字词正音: </vt:lpstr>
      <vt:lpstr>词语补释: </vt:lpstr>
      <vt:lpstr>字词注释</vt:lpstr>
      <vt:lpstr>幻灯片 8</vt:lpstr>
      <vt:lpstr>课文分析（一）</vt:lpstr>
      <vt:lpstr>课文分析（一）</vt:lpstr>
      <vt:lpstr>课文分析（一）</vt:lpstr>
      <vt:lpstr>课文分析（一）</vt:lpstr>
      <vt:lpstr>小结</vt:lpstr>
      <vt:lpstr>课文分析（二）</vt:lpstr>
      <vt:lpstr>课文分析（二）</vt:lpstr>
      <vt:lpstr>课文分析（二）</vt:lpstr>
      <vt:lpstr>课文分析（二）</vt:lpstr>
      <vt:lpstr>课文分析（二）</vt:lpstr>
      <vt:lpstr>幻灯片 19</vt:lpstr>
      <vt:lpstr>幻灯片 20</vt:lpstr>
    </vt:vector>
  </TitlesOfParts>
  <Company>千教网(www.well1000.cn)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千教网(www.well1000.cn)</dc:title>
  <dc:subject>千教网(www.well1000.cn)</dc:subject>
  <dc:creator>千教网(www.well1000.cn)</dc:creator>
  <cp:keywords>千教网(www.well1000.cn)</cp:keywords>
  <dc:description>千教网（www.well1000.cn）千万份课件，学案，试题全部免费下载，打造全国最全最大的教育资源免费下载基地！</dc:description>
  <cp:lastModifiedBy>cxb</cp:lastModifiedBy>
  <cp:revision>22</cp:revision>
  <dcterms:created xsi:type="dcterms:W3CDTF">2009-09-10T03:00:19Z</dcterms:created>
  <dcterms:modified xsi:type="dcterms:W3CDTF">2017-12-22T03:51:20Z</dcterms:modified>
  <cp:category>千教网(www.well1000.cn)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